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rgbClr val="FCE4CB"/>
          </a:solidFill>
        </a:fill>
      </a:tcStyle>
    </a:wholeTbl>
    <a:band2H>
      <a:tcTxStyle/>
      <a:tcStyle>
        <a:tcBdr/>
        <a:fill>
          <a:solidFill>
            <a:srgbClr val="FEF2E7"/>
          </a:solidFill>
        </a:fill>
      </a:tcStyle>
    </a:band2H>
    <a:firstCol>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chemeClr val="accent1"/>
          </a:solidFill>
        </a:fill>
      </a:tcStyle>
    </a:firstCol>
    <a:lastRow>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381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chemeClr val="accent1"/>
          </a:solidFill>
        </a:fill>
      </a:tcStyle>
    </a:lastRow>
    <a:firstRow>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381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rgbClr val="CEE4E5"/>
          </a:solidFill>
        </a:fill>
      </a:tcStyle>
    </a:wholeTbl>
    <a:band2H>
      <a:tcTxStyle/>
      <a:tcStyle>
        <a:tcBdr/>
        <a:fill>
          <a:solidFill>
            <a:srgbClr val="E8F2F2"/>
          </a:solidFill>
        </a:fill>
      </a:tcStyle>
    </a:band2H>
    <a:firstCol>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chemeClr val="accent3"/>
          </a:solidFill>
        </a:fill>
      </a:tcStyle>
    </a:firstCol>
    <a:lastRow>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381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chemeClr val="accent3"/>
          </a:solidFill>
        </a:fill>
      </a:tcStyle>
    </a:lastRow>
    <a:firstRow>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381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rgbClr val="D8D1D5"/>
          </a:solidFill>
        </a:fill>
      </a:tcStyle>
    </a:wholeTbl>
    <a:band2H>
      <a:tcTxStyle/>
      <a:tcStyle>
        <a:tcBdr/>
        <a:fill>
          <a:solidFill>
            <a:srgbClr val="ECEAEB"/>
          </a:solidFill>
        </a:fill>
      </a:tcStyle>
    </a:band2H>
    <a:firstCol>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chemeClr val="accent6"/>
          </a:solidFill>
        </a:fill>
      </a:tcStyle>
    </a:firstCol>
    <a:lastRow>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381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chemeClr val="accent6"/>
          </a:solidFill>
        </a:fill>
      </a:tcStyle>
    </a:lastRow>
    <a:firstRow>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381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3F3F2"/>
          </a:solidFill>
        </a:fill>
      </a:tcStyle>
    </a:band2H>
    <a:firstCol>
      <a:tcTxStyle b="on" i="off">
        <a:fontRef idx="minor">
          <a:srgbClr val="F3F3F2"/>
        </a:fontRef>
        <a:srgbClr val="F3F3F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3F3F2"/>
          </a:solidFill>
        </a:fill>
      </a:tcStyle>
    </a:lastRow>
    <a:firstRow>
      <a:tcTxStyle b="on" i="off">
        <a:fontRef idx="minor">
          <a:srgbClr val="F3F3F2"/>
        </a:fontRef>
        <a:srgbClr val="F3F3F2"/>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rgbClr val="000000"/>
          </a:solidFill>
        </a:fill>
      </a:tcStyle>
    </a:firstCol>
    <a:lastRow>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38100" cap="flat">
              <a:solidFill>
                <a:srgbClr val="F3F3F2"/>
              </a:solidFill>
              <a:prstDash val="solid"/>
              <a:round/>
            </a:ln>
          </a:top>
          <a:bottom>
            <a:ln w="127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rgbClr val="000000"/>
          </a:solidFill>
        </a:fill>
      </a:tcStyle>
    </a:lastRow>
    <a:firstRow>
      <a:tcTxStyle b="on" i="off">
        <a:fontRef idx="minor">
          <a:srgbClr val="F3F3F2"/>
        </a:fontRef>
        <a:srgbClr val="F3F3F2"/>
      </a:tcTxStyle>
      <a:tcStyle>
        <a:tcBdr>
          <a:left>
            <a:ln w="12700" cap="flat">
              <a:solidFill>
                <a:srgbClr val="F3F3F2"/>
              </a:solidFill>
              <a:prstDash val="solid"/>
              <a:round/>
            </a:ln>
          </a:left>
          <a:right>
            <a:ln w="12700" cap="flat">
              <a:solidFill>
                <a:srgbClr val="F3F3F2"/>
              </a:solidFill>
              <a:prstDash val="solid"/>
              <a:round/>
            </a:ln>
          </a:right>
          <a:top>
            <a:ln w="12700" cap="flat">
              <a:solidFill>
                <a:srgbClr val="F3F3F2"/>
              </a:solidFill>
              <a:prstDash val="solid"/>
              <a:round/>
            </a:ln>
          </a:top>
          <a:bottom>
            <a:ln w="38100" cap="flat">
              <a:solidFill>
                <a:srgbClr val="F3F3F2"/>
              </a:solidFill>
              <a:prstDash val="solid"/>
              <a:round/>
            </a:ln>
          </a:bottom>
          <a:insideH>
            <a:ln w="12700" cap="flat">
              <a:solidFill>
                <a:srgbClr val="F3F3F2"/>
              </a:solidFill>
              <a:prstDash val="solid"/>
              <a:round/>
            </a:ln>
          </a:insideH>
          <a:insideV>
            <a:ln w="12700" cap="flat">
              <a:solidFill>
                <a:srgbClr val="F3F3F2"/>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1143000" y="685800"/>
            <a:ext cx="4572000" cy="3429000"/>
          </a:xfrm>
          <a:prstGeom prst="rect">
            <a:avLst/>
          </a:prstGeom>
        </p:spPr>
        <p:txBody>
          <a:bodyPr/>
          <a:lstStyle/>
          <a:p>
            <a:endParaRPr/>
          </a:p>
        </p:txBody>
      </p:sp>
      <p:sp>
        <p:nvSpPr>
          <p:cNvPr id="109" name="Shape 1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Gill Sans MT"/>
      </a:defRPr>
    </a:lvl1pPr>
    <a:lvl2pPr indent="228600" defTabSz="457200" latinLnBrk="0">
      <a:defRPr sz="1200">
        <a:latin typeface="+mn-lt"/>
        <a:ea typeface="+mn-ea"/>
        <a:cs typeface="+mn-cs"/>
        <a:sym typeface="Gill Sans MT"/>
      </a:defRPr>
    </a:lvl2pPr>
    <a:lvl3pPr indent="457200" defTabSz="457200" latinLnBrk="0">
      <a:defRPr sz="1200">
        <a:latin typeface="+mn-lt"/>
        <a:ea typeface="+mn-ea"/>
        <a:cs typeface="+mn-cs"/>
        <a:sym typeface="Gill Sans MT"/>
      </a:defRPr>
    </a:lvl3pPr>
    <a:lvl4pPr indent="685800" defTabSz="457200" latinLnBrk="0">
      <a:defRPr sz="1200">
        <a:latin typeface="+mn-lt"/>
        <a:ea typeface="+mn-ea"/>
        <a:cs typeface="+mn-cs"/>
        <a:sym typeface="Gill Sans MT"/>
      </a:defRPr>
    </a:lvl4pPr>
    <a:lvl5pPr indent="914400" defTabSz="457200" latinLnBrk="0">
      <a:defRPr sz="1200">
        <a:latin typeface="+mn-lt"/>
        <a:ea typeface="+mn-ea"/>
        <a:cs typeface="+mn-cs"/>
        <a:sym typeface="Gill Sans MT"/>
      </a:defRPr>
    </a:lvl5pPr>
    <a:lvl6pPr indent="1143000" defTabSz="457200" latinLnBrk="0">
      <a:defRPr sz="1200">
        <a:latin typeface="+mn-lt"/>
        <a:ea typeface="+mn-ea"/>
        <a:cs typeface="+mn-cs"/>
        <a:sym typeface="Gill Sans MT"/>
      </a:defRPr>
    </a:lvl6pPr>
    <a:lvl7pPr indent="1371600" defTabSz="457200" latinLnBrk="0">
      <a:defRPr sz="1200">
        <a:latin typeface="+mn-lt"/>
        <a:ea typeface="+mn-ea"/>
        <a:cs typeface="+mn-cs"/>
        <a:sym typeface="Gill Sans MT"/>
      </a:defRPr>
    </a:lvl7pPr>
    <a:lvl8pPr indent="1600200" defTabSz="457200" latinLnBrk="0">
      <a:defRPr sz="1200">
        <a:latin typeface="+mn-lt"/>
        <a:ea typeface="+mn-ea"/>
        <a:cs typeface="+mn-cs"/>
        <a:sym typeface="Gill Sans MT"/>
      </a:defRPr>
    </a:lvl8pPr>
    <a:lvl9pPr indent="1828800" defTabSz="457200" latinLnBrk="0">
      <a:defRPr sz="1200">
        <a:latin typeface="+mn-lt"/>
        <a:ea typeface="+mn-ea"/>
        <a:cs typeface="+mn-cs"/>
        <a:sym typeface="Gill Sans MT"/>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accent1"/>
        </a:solidFill>
        <a:effectLst/>
      </p:bgPr>
    </p:bg>
    <p:spTree>
      <p:nvGrpSpPr>
        <p:cNvPr id="1" name=""/>
        <p:cNvGrpSpPr/>
        <p:nvPr/>
      </p:nvGrpSpPr>
      <p:grpSpPr>
        <a:xfrm>
          <a:off x="0" y="0"/>
          <a:ext cx="0" cy="0"/>
          <a:chOff x="0" y="0"/>
          <a:chExt cx="0" cy="0"/>
        </a:xfrm>
      </p:grpSpPr>
      <p:sp>
        <p:nvSpPr>
          <p:cNvPr id="14" name="scalloped circleFreeform 6"/>
          <p:cNvSpPr/>
          <p:nvPr/>
        </p:nvSpPr>
        <p:spPr>
          <a:xfrm>
            <a:off x="2063112" y="630935"/>
            <a:ext cx="5230373" cy="52292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010" y="20"/>
                </a:lnTo>
                <a:lnTo>
                  <a:pt x="11213" y="72"/>
                </a:lnTo>
                <a:lnTo>
                  <a:pt x="11409" y="151"/>
                </a:lnTo>
                <a:lnTo>
                  <a:pt x="11612" y="249"/>
                </a:lnTo>
                <a:lnTo>
                  <a:pt x="11802" y="361"/>
                </a:lnTo>
                <a:lnTo>
                  <a:pt x="11999" y="479"/>
                </a:lnTo>
                <a:lnTo>
                  <a:pt x="12392" y="689"/>
                </a:lnTo>
                <a:lnTo>
                  <a:pt x="12581" y="767"/>
                </a:lnTo>
                <a:lnTo>
                  <a:pt x="12791" y="820"/>
                </a:lnTo>
                <a:lnTo>
                  <a:pt x="12994" y="846"/>
                </a:lnTo>
                <a:lnTo>
                  <a:pt x="13210" y="846"/>
                </a:lnTo>
                <a:lnTo>
                  <a:pt x="13433" y="833"/>
                </a:lnTo>
                <a:lnTo>
                  <a:pt x="13656" y="807"/>
                </a:lnTo>
                <a:lnTo>
                  <a:pt x="13878" y="774"/>
                </a:lnTo>
                <a:lnTo>
                  <a:pt x="14101" y="748"/>
                </a:lnTo>
                <a:lnTo>
                  <a:pt x="14324" y="728"/>
                </a:lnTo>
                <a:lnTo>
                  <a:pt x="14533" y="734"/>
                </a:lnTo>
                <a:lnTo>
                  <a:pt x="14736" y="761"/>
                </a:lnTo>
                <a:lnTo>
                  <a:pt x="14933" y="820"/>
                </a:lnTo>
                <a:lnTo>
                  <a:pt x="15096" y="905"/>
                </a:lnTo>
                <a:lnTo>
                  <a:pt x="15254" y="1016"/>
                </a:lnTo>
                <a:lnTo>
                  <a:pt x="15391" y="1148"/>
                </a:lnTo>
                <a:lnTo>
                  <a:pt x="15529" y="1298"/>
                </a:lnTo>
                <a:lnTo>
                  <a:pt x="15653" y="1456"/>
                </a:lnTo>
                <a:lnTo>
                  <a:pt x="15902" y="1784"/>
                </a:lnTo>
                <a:lnTo>
                  <a:pt x="16026" y="1941"/>
                </a:lnTo>
                <a:lnTo>
                  <a:pt x="16157" y="2092"/>
                </a:lnTo>
                <a:lnTo>
                  <a:pt x="16308" y="2223"/>
                </a:lnTo>
                <a:lnTo>
                  <a:pt x="16452" y="2341"/>
                </a:lnTo>
                <a:lnTo>
                  <a:pt x="16616" y="2433"/>
                </a:lnTo>
                <a:lnTo>
                  <a:pt x="16793" y="2511"/>
                </a:lnTo>
                <a:lnTo>
                  <a:pt x="16983" y="2577"/>
                </a:lnTo>
                <a:lnTo>
                  <a:pt x="17179" y="2636"/>
                </a:lnTo>
                <a:lnTo>
                  <a:pt x="17376" y="2689"/>
                </a:lnTo>
                <a:lnTo>
                  <a:pt x="17579" y="2741"/>
                </a:lnTo>
                <a:lnTo>
                  <a:pt x="17769" y="2800"/>
                </a:lnTo>
                <a:lnTo>
                  <a:pt x="17959" y="2866"/>
                </a:lnTo>
                <a:lnTo>
                  <a:pt x="18135" y="2944"/>
                </a:lnTo>
                <a:lnTo>
                  <a:pt x="18293" y="3043"/>
                </a:lnTo>
                <a:lnTo>
                  <a:pt x="18437" y="3161"/>
                </a:lnTo>
                <a:lnTo>
                  <a:pt x="18555" y="3305"/>
                </a:lnTo>
                <a:lnTo>
                  <a:pt x="18653" y="3462"/>
                </a:lnTo>
                <a:lnTo>
                  <a:pt x="18731" y="3639"/>
                </a:lnTo>
                <a:lnTo>
                  <a:pt x="18797" y="3830"/>
                </a:lnTo>
                <a:lnTo>
                  <a:pt x="18856" y="4020"/>
                </a:lnTo>
                <a:lnTo>
                  <a:pt x="18908" y="4223"/>
                </a:lnTo>
                <a:lnTo>
                  <a:pt x="18961" y="4420"/>
                </a:lnTo>
                <a:lnTo>
                  <a:pt x="19020" y="4616"/>
                </a:lnTo>
                <a:lnTo>
                  <a:pt x="19085" y="4807"/>
                </a:lnTo>
                <a:lnTo>
                  <a:pt x="19164" y="4984"/>
                </a:lnTo>
                <a:lnTo>
                  <a:pt x="19255" y="5148"/>
                </a:lnTo>
                <a:lnTo>
                  <a:pt x="19373" y="5292"/>
                </a:lnTo>
                <a:lnTo>
                  <a:pt x="19504" y="5443"/>
                </a:lnTo>
                <a:lnTo>
                  <a:pt x="19655" y="5574"/>
                </a:lnTo>
                <a:lnTo>
                  <a:pt x="19812" y="5698"/>
                </a:lnTo>
                <a:lnTo>
                  <a:pt x="19982" y="5823"/>
                </a:lnTo>
                <a:lnTo>
                  <a:pt x="20146" y="5948"/>
                </a:lnTo>
                <a:lnTo>
                  <a:pt x="20303" y="6072"/>
                </a:lnTo>
                <a:lnTo>
                  <a:pt x="20454" y="6210"/>
                </a:lnTo>
                <a:lnTo>
                  <a:pt x="20585" y="6348"/>
                </a:lnTo>
                <a:lnTo>
                  <a:pt x="20696" y="6505"/>
                </a:lnTo>
                <a:lnTo>
                  <a:pt x="20781" y="6669"/>
                </a:lnTo>
                <a:lnTo>
                  <a:pt x="20840" y="6866"/>
                </a:lnTo>
                <a:lnTo>
                  <a:pt x="20866" y="7069"/>
                </a:lnTo>
                <a:lnTo>
                  <a:pt x="20873" y="7279"/>
                </a:lnTo>
                <a:lnTo>
                  <a:pt x="20853" y="7502"/>
                </a:lnTo>
                <a:lnTo>
                  <a:pt x="20827" y="7725"/>
                </a:lnTo>
                <a:lnTo>
                  <a:pt x="20794" y="7948"/>
                </a:lnTo>
                <a:lnTo>
                  <a:pt x="20768" y="8170"/>
                </a:lnTo>
                <a:lnTo>
                  <a:pt x="20755" y="8393"/>
                </a:lnTo>
                <a:lnTo>
                  <a:pt x="20755" y="8610"/>
                </a:lnTo>
                <a:lnTo>
                  <a:pt x="20781" y="8813"/>
                </a:lnTo>
                <a:lnTo>
                  <a:pt x="20834" y="9016"/>
                </a:lnTo>
                <a:lnTo>
                  <a:pt x="20912" y="9207"/>
                </a:lnTo>
                <a:lnTo>
                  <a:pt x="21122" y="9600"/>
                </a:lnTo>
                <a:lnTo>
                  <a:pt x="21240" y="9797"/>
                </a:lnTo>
                <a:lnTo>
                  <a:pt x="21351" y="9987"/>
                </a:lnTo>
                <a:lnTo>
                  <a:pt x="21449" y="10190"/>
                </a:lnTo>
                <a:lnTo>
                  <a:pt x="21528" y="10387"/>
                </a:lnTo>
                <a:lnTo>
                  <a:pt x="21580" y="10590"/>
                </a:lnTo>
                <a:lnTo>
                  <a:pt x="21600" y="10800"/>
                </a:lnTo>
                <a:lnTo>
                  <a:pt x="21580" y="11010"/>
                </a:lnTo>
                <a:lnTo>
                  <a:pt x="21528" y="11213"/>
                </a:lnTo>
                <a:lnTo>
                  <a:pt x="21449" y="11410"/>
                </a:lnTo>
                <a:lnTo>
                  <a:pt x="21351" y="11613"/>
                </a:lnTo>
                <a:lnTo>
                  <a:pt x="21240" y="11803"/>
                </a:lnTo>
                <a:lnTo>
                  <a:pt x="21122" y="12000"/>
                </a:lnTo>
                <a:lnTo>
                  <a:pt x="20912" y="12393"/>
                </a:lnTo>
                <a:lnTo>
                  <a:pt x="20834" y="12584"/>
                </a:lnTo>
                <a:lnTo>
                  <a:pt x="20781" y="12787"/>
                </a:lnTo>
                <a:lnTo>
                  <a:pt x="20755" y="12990"/>
                </a:lnTo>
                <a:lnTo>
                  <a:pt x="20755" y="13207"/>
                </a:lnTo>
                <a:lnTo>
                  <a:pt x="20768" y="13430"/>
                </a:lnTo>
                <a:lnTo>
                  <a:pt x="20794" y="13652"/>
                </a:lnTo>
                <a:lnTo>
                  <a:pt x="20827" y="13875"/>
                </a:lnTo>
                <a:lnTo>
                  <a:pt x="20853" y="14098"/>
                </a:lnTo>
                <a:lnTo>
                  <a:pt x="20873" y="14321"/>
                </a:lnTo>
                <a:lnTo>
                  <a:pt x="20866" y="14531"/>
                </a:lnTo>
                <a:lnTo>
                  <a:pt x="20840" y="14734"/>
                </a:lnTo>
                <a:lnTo>
                  <a:pt x="20781" y="14931"/>
                </a:lnTo>
                <a:lnTo>
                  <a:pt x="20696" y="15095"/>
                </a:lnTo>
                <a:lnTo>
                  <a:pt x="20585" y="15252"/>
                </a:lnTo>
                <a:lnTo>
                  <a:pt x="20454" y="15390"/>
                </a:lnTo>
                <a:lnTo>
                  <a:pt x="20303" y="15528"/>
                </a:lnTo>
                <a:lnTo>
                  <a:pt x="20146" y="15652"/>
                </a:lnTo>
                <a:lnTo>
                  <a:pt x="19982" y="15777"/>
                </a:lnTo>
                <a:lnTo>
                  <a:pt x="19812" y="15902"/>
                </a:lnTo>
                <a:lnTo>
                  <a:pt x="19655" y="16026"/>
                </a:lnTo>
                <a:lnTo>
                  <a:pt x="19504" y="16157"/>
                </a:lnTo>
                <a:lnTo>
                  <a:pt x="19373" y="16308"/>
                </a:lnTo>
                <a:lnTo>
                  <a:pt x="19255" y="16452"/>
                </a:lnTo>
                <a:lnTo>
                  <a:pt x="19164" y="16616"/>
                </a:lnTo>
                <a:lnTo>
                  <a:pt x="19085" y="16793"/>
                </a:lnTo>
                <a:lnTo>
                  <a:pt x="19020" y="16984"/>
                </a:lnTo>
                <a:lnTo>
                  <a:pt x="18961" y="17180"/>
                </a:lnTo>
                <a:lnTo>
                  <a:pt x="18908" y="17377"/>
                </a:lnTo>
                <a:lnTo>
                  <a:pt x="18856" y="17580"/>
                </a:lnTo>
                <a:lnTo>
                  <a:pt x="18797" y="17770"/>
                </a:lnTo>
                <a:lnTo>
                  <a:pt x="18731" y="17961"/>
                </a:lnTo>
                <a:lnTo>
                  <a:pt x="18653" y="18138"/>
                </a:lnTo>
                <a:lnTo>
                  <a:pt x="18555" y="18295"/>
                </a:lnTo>
                <a:lnTo>
                  <a:pt x="18437" y="18439"/>
                </a:lnTo>
                <a:lnTo>
                  <a:pt x="18293" y="18557"/>
                </a:lnTo>
                <a:lnTo>
                  <a:pt x="18135" y="18656"/>
                </a:lnTo>
                <a:lnTo>
                  <a:pt x="17959" y="18734"/>
                </a:lnTo>
                <a:lnTo>
                  <a:pt x="17769" y="18800"/>
                </a:lnTo>
                <a:lnTo>
                  <a:pt x="17579" y="18859"/>
                </a:lnTo>
                <a:lnTo>
                  <a:pt x="17376" y="18911"/>
                </a:lnTo>
                <a:lnTo>
                  <a:pt x="17179" y="18964"/>
                </a:lnTo>
                <a:lnTo>
                  <a:pt x="16983" y="19023"/>
                </a:lnTo>
                <a:lnTo>
                  <a:pt x="16793" y="19089"/>
                </a:lnTo>
                <a:lnTo>
                  <a:pt x="16616" y="19167"/>
                </a:lnTo>
                <a:lnTo>
                  <a:pt x="16452" y="19259"/>
                </a:lnTo>
                <a:lnTo>
                  <a:pt x="16308" y="19377"/>
                </a:lnTo>
                <a:lnTo>
                  <a:pt x="16157" y="19508"/>
                </a:lnTo>
                <a:lnTo>
                  <a:pt x="16026" y="19659"/>
                </a:lnTo>
                <a:lnTo>
                  <a:pt x="15902" y="19816"/>
                </a:lnTo>
                <a:lnTo>
                  <a:pt x="15653" y="20144"/>
                </a:lnTo>
                <a:lnTo>
                  <a:pt x="15529" y="20302"/>
                </a:lnTo>
                <a:lnTo>
                  <a:pt x="15391" y="20452"/>
                </a:lnTo>
                <a:lnTo>
                  <a:pt x="15254" y="20584"/>
                </a:lnTo>
                <a:lnTo>
                  <a:pt x="15096" y="20695"/>
                </a:lnTo>
                <a:lnTo>
                  <a:pt x="14933" y="20780"/>
                </a:lnTo>
                <a:lnTo>
                  <a:pt x="14736" y="20839"/>
                </a:lnTo>
                <a:lnTo>
                  <a:pt x="14533" y="20866"/>
                </a:lnTo>
                <a:lnTo>
                  <a:pt x="14324" y="20872"/>
                </a:lnTo>
                <a:lnTo>
                  <a:pt x="14101" y="20852"/>
                </a:lnTo>
                <a:lnTo>
                  <a:pt x="13878" y="20826"/>
                </a:lnTo>
                <a:lnTo>
                  <a:pt x="13656" y="20793"/>
                </a:lnTo>
                <a:lnTo>
                  <a:pt x="13433" y="20767"/>
                </a:lnTo>
                <a:lnTo>
                  <a:pt x="13210" y="20754"/>
                </a:lnTo>
                <a:lnTo>
                  <a:pt x="12994" y="20754"/>
                </a:lnTo>
                <a:lnTo>
                  <a:pt x="12791" y="20780"/>
                </a:lnTo>
                <a:lnTo>
                  <a:pt x="12581" y="20833"/>
                </a:lnTo>
                <a:lnTo>
                  <a:pt x="12392" y="20911"/>
                </a:lnTo>
                <a:lnTo>
                  <a:pt x="11999" y="21121"/>
                </a:lnTo>
                <a:lnTo>
                  <a:pt x="11802" y="21239"/>
                </a:lnTo>
                <a:lnTo>
                  <a:pt x="11612" y="21351"/>
                </a:lnTo>
                <a:lnTo>
                  <a:pt x="11409" y="21449"/>
                </a:lnTo>
                <a:lnTo>
                  <a:pt x="11213" y="21528"/>
                </a:lnTo>
                <a:lnTo>
                  <a:pt x="11010" y="21580"/>
                </a:lnTo>
                <a:lnTo>
                  <a:pt x="10800" y="21600"/>
                </a:lnTo>
                <a:lnTo>
                  <a:pt x="10590" y="21580"/>
                </a:lnTo>
                <a:lnTo>
                  <a:pt x="10387" y="21528"/>
                </a:lnTo>
                <a:lnTo>
                  <a:pt x="10191" y="21449"/>
                </a:lnTo>
                <a:lnTo>
                  <a:pt x="9988" y="21351"/>
                </a:lnTo>
                <a:lnTo>
                  <a:pt x="9798" y="21239"/>
                </a:lnTo>
                <a:lnTo>
                  <a:pt x="9601" y="21121"/>
                </a:lnTo>
                <a:lnTo>
                  <a:pt x="9208" y="20911"/>
                </a:lnTo>
                <a:lnTo>
                  <a:pt x="9012" y="20833"/>
                </a:lnTo>
                <a:lnTo>
                  <a:pt x="8809" y="20780"/>
                </a:lnTo>
                <a:lnTo>
                  <a:pt x="8606" y="20754"/>
                </a:lnTo>
                <a:lnTo>
                  <a:pt x="8390" y="20754"/>
                </a:lnTo>
                <a:lnTo>
                  <a:pt x="8167" y="20767"/>
                </a:lnTo>
                <a:lnTo>
                  <a:pt x="7944" y="20793"/>
                </a:lnTo>
                <a:lnTo>
                  <a:pt x="7722" y="20826"/>
                </a:lnTo>
                <a:lnTo>
                  <a:pt x="7499" y="20852"/>
                </a:lnTo>
                <a:lnTo>
                  <a:pt x="7276" y="20872"/>
                </a:lnTo>
                <a:lnTo>
                  <a:pt x="7067" y="20866"/>
                </a:lnTo>
                <a:lnTo>
                  <a:pt x="6864" y="20839"/>
                </a:lnTo>
                <a:lnTo>
                  <a:pt x="6667" y="20780"/>
                </a:lnTo>
                <a:lnTo>
                  <a:pt x="6504" y="20695"/>
                </a:lnTo>
                <a:lnTo>
                  <a:pt x="6346" y="20584"/>
                </a:lnTo>
                <a:lnTo>
                  <a:pt x="6209" y="20452"/>
                </a:lnTo>
                <a:lnTo>
                  <a:pt x="6071" y="20302"/>
                </a:lnTo>
                <a:lnTo>
                  <a:pt x="5947" y="20144"/>
                </a:lnTo>
                <a:lnTo>
                  <a:pt x="5698" y="19816"/>
                </a:lnTo>
                <a:lnTo>
                  <a:pt x="5574" y="19659"/>
                </a:lnTo>
                <a:lnTo>
                  <a:pt x="5443" y="19508"/>
                </a:lnTo>
                <a:lnTo>
                  <a:pt x="5292" y="19377"/>
                </a:lnTo>
                <a:lnTo>
                  <a:pt x="5148" y="19259"/>
                </a:lnTo>
                <a:lnTo>
                  <a:pt x="4984" y="19167"/>
                </a:lnTo>
                <a:lnTo>
                  <a:pt x="4807" y="19089"/>
                </a:lnTo>
                <a:lnTo>
                  <a:pt x="4617" y="19023"/>
                </a:lnTo>
                <a:lnTo>
                  <a:pt x="4421" y="18964"/>
                </a:lnTo>
                <a:lnTo>
                  <a:pt x="4224" y="18911"/>
                </a:lnTo>
                <a:lnTo>
                  <a:pt x="4021" y="18859"/>
                </a:lnTo>
                <a:lnTo>
                  <a:pt x="3831" y="18800"/>
                </a:lnTo>
                <a:lnTo>
                  <a:pt x="3641" y="18734"/>
                </a:lnTo>
                <a:lnTo>
                  <a:pt x="3465" y="18656"/>
                </a:lnTo>
                <a:lnTo>
                  <a:pt x="3307" y="18557"/>
                </a:lnTo>
                <a:lnTo>
                  <a:pt x="3163" y="18439"/>
                </a:lnTo>
                <a:lnTo>
                  <a:pt x="3045" y="18295"/>
                </a:lnTo>
                <a:lnTo>
                  <a:pt x="2947" y="18138"/>
                </a:lnTo>
                <a:lnTo>
                  <a:pt x="2869" y="17961"/>
                </a:lnTo>
                <a:lnTo>
                  <a:pt x="2803" y="17770"/>
                </a:lnTo>
                <a:lnTo>
                  <a:pt x="2744" y="17580"/>
                </a:lnTo>
                <a:lnTo>
                  <a:pt x="2692" y="17377"/>
                </a:lnTo>
                <a:lnTo>
                  <a:pt x="2639" y="17180"/>
                </a:lnTo>
                <a:lnTo>
                  <a:pt x="2580" y="16984"/>
                </a:lnTo>
                <a:lnTo>
                  <a:pt x="2515" y="16793"/>
                </a:lnTo>
                <a:lnTo>
                  <a:pt x="2436" y="16616"/>
                </a:lnTo>
                <a:lnTo>
                  <a:pt x="2345" y="16452"/>
                </a:lnTo>
                <a:lnTo>
                  <a:pt x="2227" y="16308"/>
                </a:lnTo>
                <a:lnTo>
                  <a:pt x="2096" y="16157"/>
                </a:lnTo>
                <a:lnTo>
                  <a:pt x="1945" y="16026"/>
                </a:lnTo>
                <a:lnTo>
                  <a:pt x="1454" y="15652"/>
                </a:lnTo>
                <a:lnTo>
                  <a:pt x="1297" y="15528"/>
                </a:lnTo>
                <a:lnTo>
                  <a:pt x="1146" y="15390"/>
                </a:lnTo>
                <a:lnTo>
                  <a:pt x="1015" y="15252"/>
                </a:lnTo>
                <a:lnTo>
                  <a:pt x="904" y="15095"/>
                </a:lnTo>
                <a:lnTo>
                  <a:pt x="819" y="14931"/>
                </a:lnTo>
                <a:lnTo>
                  <a:pt x="760" y="14734"/>
                </a:lnTo>
                <a:lnTo>
                  <a:pt x="734" y="14531"/>
                </a:lnTo>
                <a:lnTo>
                  <a:pt x="727" y="14321"/>
                </a:lnTo>
                <a:lnTo>
                  <a:pt x="747" y="14098"/>
                </a:lnTo>
                <a:lnTo>
                  <a:pt x="773" y="13875"/>
                </a:lnTo>
                <a:lnTo>
                  <a:pt x="806" y="13652"/>
                </a:lnTo>
                <a:lnTo>
                  <a:pt x="832" y="13430"/>
                </a:lnTo>
                <a:lnTo>
                  <a:pt x="845" y="13207"/>
                </a:lnTo>
                <a:lnTo>
                  <a:pt x="845" y="12990"/>
                </a:lnTo>
                <a:lnTo>
                  <a:pt x="819" y="12787"/>
                </a:lnTo>
                <a:lnTo>
                  <a:pt x="766" y="12584"/>
                </a:lnTo>
                <a:lnTo>
                  <a:pt x="688" y="12393"/>
                </a:lnTo>
                <a:lnTo>
                  <a:pt x="589" y="12197"/>
                </a:lnTo>
                <a:lnTo>
                  <a:pt x="478" y="12000"/>
                </a:lnTo>
                <a:lnTo>
                  <a:pt x="360" y="11803"/>
                </a:lnTo>
                <a:lnTo>
                  <a:pt x="249" y="11613"/>
                </a:lnTo>
                <a:lnTo>
                  <a:pt x="151" y="11410"/>
                </a:lnTo>
                <a:lnTo>
                  <a:pt x="72" y="11213"/>
                </a:lnTo>
                <a:lnTo>
                  <a:pt x="20" y="11010"/>
                </a:lnTo>
                <a:lnTo>
                  <a:pt x="0" y="10800"/>
                </a:lnTo>
                <a:lnTo>
                  <a:pt x="20" y="10590"/>
                </a:lnTo>
                <a:lnTo>
                  <a:pt x="72" y="10387"/>
                </a:lnTo>
                <a:lnTo>
                  <a:pt x="151" y="10190"/>
                </a:lnTo>
                <a:lnTo>
                  <a:pt x="249" y="9987"/>
                </a:lnTo>
                <a:lnTo>
                  <a:pt x="360" y="9797"/>
                </a:lnTo>
                <a:lnTo>
                  <a:pt x="478" y="9600"/>
                </a:lnTo>
                <a:lnTo>
                  <a:pt x="589" y="9403"/>
                </a:lnTo>
                <a:lnTo>
                  <a:pt x="688" y="9207"/>
                </a:lnTo>
                <a:lnTo>
                  <a:pt x="766" y="9016"/>
                </a:lnTo>
                <a:lnTo>
                  <a:pt x="819" y="8813"/>
                </a:lnTo>
                <a:lnTo>
                  <a:pt x="845" y="8610"/>
                </a:lnTo>
                <a:lnTo>
                  <a:pt x="845" y="8393"/>
                </a:lnTo>
                <a:lnTo>
                  <a:pt x="832" y="8170"/>
                </a:lnTo>
                <a:lnTo>
                  <a:pt x="806" y="7948"/>
                </a:lnTo>
                <a:lnTo>
                  <a:pt x="773" y="7725"/>
                </a:lnTo>
                <a:lnTo>
                  <a:pt x="747" y="7502"/>
                </a:lnTo>
                <a:lnTo>
                  <a:pt x="727" y="7279"/>
                </a:lnTo>
                <a:lnTo>
                  <a:pt x="734" y="7069"/>
                </a:lnTo>
                <a:lnTo>
                  <a:pt x="760" y="6866"/>
                </a:lnTo>
                <a:lnTo>
                  <a:pt x="819" y="6669"/>
                </a:lnTo>
                <a:lnTo>
                  <a:pt x="904" y="6505"/>
                </a:lnTo>
                <a:lnTo>
                  <a:pt x="1015" y="6348"/>
                </a:lnTo>
                <a:lnTo>
                  <a:pt x="1146" y="6210"/>
                </a:lnTo>
                <a:lnTo>
                  <a:pt x="1297" y="6072"/>
                </a:lnTo>
                <a:lnTo>
                  <a:pt x="1454" y="5948"/>
                </a:lnTo>
                <a:lnTo>
                  <a:pt x="1945" y="5574"/>
                </a:lnTo>
                <a:lnTo>
                  <a:pt x="2096" y="5443"/>
                </a:lnTo>
                <a:lnTo>
                  <a:pt x="2227" y="5292"/>
                </a:lnTo>
                <a:lnTo>
                  <a:pt x="2345" y="5148"/>
                </a:lnTo>
                <a:lnTo>
                  <a:pt x="2436" y="4984"/>
                </a:lnTo>
                <a:lnTo>
                  <a:pt x="2515" y="4807"/>
                </a:lnTo>
                <a:lnTo>
                  <a:pt x="2580" y="4616"/>
                </a:lnTo>
                <a:lnTo>
                  <a:pt x="2639" y="4420"/>
                </a:lnTo>
                <a:lnTo>
                  <a:pt x="2692" y="4223"/>
                </a:lnTo>
                <a:lnTo>
                  <a:pt x="2744" y="4020"/>
                </a:lnTo>
                <a:lnTo>
                  <a:pt x="2803" y="3830"/>
                </a:lnTo>
                <a:lnTo>
                  <a:pt x="2869" y="3639"/>
                </a:lnTo>
                <a:lnTo>
                  <a:pt x="2947" y="3462"/>
                </a:lnTo>
                <a:lnTo>
                  <a:pt x="3045" y="3305"/>
                </a:lnTo>
                <a:lnTo>
                  <a:pt x="3163" y="3161"/>
                </a:lnTo>
                <a:lnTo>
                  <a:pt x="3307" y="3043"/>
                </a:lnTo>
                <a:lnTo>
                  <a:pt x="3465" y="2944"/>
                </a:lnTo>
                <a:lnTo>
                  <a:pt x="3641" y="2866"/>
                </a:lnTo>
                <a:lnTo>
                  <a:pt x="3831" y="2800"/>
                </a:lnTo>
                <a:lnTo>
                  <a:pt x="4021" y="2741"/>
                </a:lnTo>
                <a:lnTo>
                  <a:pt x="4224" y="2689"/>
                </a:lnTo>
                <a:lnTo>
                  <a:pt x="4421" y="2636"/>
                </a:lnTo>
                <a:lnTo>
                  <a:pt x="4617" y="2577"/>
                </a:lnTo>
                <a:lnTo>
                  <a:pt x="4807" y="2511"/>
                </a:lnTo>
                <a:lnTo>
                  <a:pt x="4984" y="2433"/>
                </a:lnTo>
                <a:lnTo>
                  <a:pt x="5148" y="2341"/>
                </a:lnTo>
                <a:lnTo>
                  <a:pt x="5292" y="2223"/>
                </a:lnTo>
                <a:lnTo>
                  <a:pt x="5443" y="2092"/>
                </a:lnTo>
                <a:lnTo>
                  <a:pt x="5574" y="1941"/>
                </a:lnTo>
                <a:lnTo>
                  <a:pt x="5698" y="1784"/>
                </a:lnTo>
                <a:lnTo>
                  <a:pt x="5947" y="1456"/>
                </a:lnTo>
                <a:lnTo>
                  <a:pt x="6071" y="1298"/>
                </a:lnTo>
                <a:lnTo>
                  <a:pt x="6209" y="1148"/>
                </a:lnTo>
                <a:lnTo>
                  <a:pt x="6346" y="1016"/>
                </a:lnTo>
                <a:lnTo>
                  <a:pt x="6504" y="905"/>
                </a:lnTo>
                <a:lnTo>
                  <a:pt x="6667" y="820"/>
                </a:lnTo>
                <a:lnTo>
                  <a:pt x="6864" y="761"/>
                </a:lnTo>
                <a:lnTo>
                  <a:pt x="7067" y="734"/>
                </a:lnTo>
                <a:lnTo>
                  <a:pt x="7276" y="728"/>
                </a:lnTo>
                <a:lnTo>
                  <a:pt x="7499" y="748"/>
                </a:lnTo>
                <a:lnTo>
                  <a:pt x="7722" y="774"/>
                </a:lnTo>
                <a:lnTo>
                  <a:pt x="7944" y="807"/>
                </a:lnTo>
                <a:lnTo>
                  <a:pt x="8167" y="833"/>
                </a:lnTo>
                <a:lnTo>
                  <a:pt x="8390" y="846"/>
                </a:lnTo>
                <a:lnTo>
                  <a:pt x="8606" y="846"/>
                </a:lnTo>
                <a:lnTo>
                  <a:pt x="8809" y="820"/>
                </a:lnTo>
                <a:lnTo>
                  <a:pt x="9012" y="767"/>
                </a:lnTo>
                <a:lnTo>
                  <a:pt x="9208" y="689"/>
                </a:lnTo>
                <a:lnTo>
                  <a:pt x="9601" y="479"/>
                </a:lnTo>
                <a:lnTo>
                  <a:pt x="9798" y="361"/>
                </a:lnTo>
                <a:lnTo>
                  <a:pt x="9988" y="249"/>
                </a:lnTo>
                <a:lnTo>
                  <a:pt x="10191" y="151"/>
                </a:lnTo>
                <a:lnTo>
                  <a:pt x="10387" y="72"/>
                </a:lnTo>
                <a:lnTo>
                  <a:pt x="10590" y="20"/>
                </a:lnTo>
                <a:lnTo>
                  <a:pt x="10800" y="0"/>
                </a:lnTo>
                <a:close/>
              </a:path>
            </a:pathLst>
          </a:custGeom>
          <a:solidFill>
            <a:srgbClr val="F3F3F2"/>
          </a:solidFill>
          <a:ln w="12700">
            <a:miter lim="400000"/>
          </a:ln>
        </p:spPr>
        <p:txBody>
          <a:bodyPr lIns="45718" tIns="45718" rIns="45718" bIns="45718"/>
          <a:lstStyle/>
          <a:p>
            <a:endParaRPr/>
          </a:p>
        </p:txBody>
      </p:sp>
      <p:sp>
        <p:nvSpPr>
          <p:cNvPr id="15" name="Title Text"/>
          <p:cNvSpPr txBox="1">
            <a:spLocks noGrp="1"/>
          </p:cNvSpPr>
          <p:nvPr>
            <p:ph type="title"/>
          </p:nvPr>
        </p:nvSpPr>
        <p:spPr>
          <a:xfrm>
            <a:off x="808892" y="1098387"/>
            <a:ext cx="7738814" cy="4394990"/>
          </a:xfrm>
          <a:prstGeom prst="rect">
            <a:avLst/>
          </a:prstGeom>
        </p:spPr>
        <p:txBody>
          <a:bodyPr anchor="ctr"/>
          <a:lstStyle>
            <a:lvl1pPr algn="ctr">
              <a:defRPr sz="7500" spc="600"/>
            </a:lvl1pPr>
          </a:lstStyle>
          <a:p>
            <a:r>
              <a:t>Title Text</a:t>
            </a:r>
          </a:p>
        </p:txBody>
      </p:sp>
      <p:sp>
        <p:nvSpPr>
          <p:cNvPr id="16" name="Body Level One…"/>
          <p:cNvSpPr txBox="1">
            <a:spLocks noGrp="1"/>
          </p:cNvSpPr>
          <p:nvPr>
            <p:ph type="body" sz="quarter" idx="1"/>
          </p:nvPr>
        </p:nvSpPr>
        <p:spPr>
          <a:xfrm>
            <a:off x="1661284" y="5979197"/>
            <a:ext cx="6034031" cy="742282"/>
          </a:xfrm>
          <a:prstGeom prst="rect">
            <a:avLst/>
          </a:prstGeom>
        </p:spPr>
        <p:txBody>
          <a:bodyPr/>
          <a:lstStyle>
            <a:lvl1pPr marL="0" indent="0" algn="ctr">
              <a:lnSpc>
                <a:spcPct val="100000"/>
              </a:lnSpc>
              <a:buClrTx/>
              <a:buSzTx/>
              <a:buFontTx/>
              <a:buNone/>
              <a:defRPr sz="1500" b="1" cap="all" spc="300">
                <a:solidFill>
                  <a:srgbClr val="2A1A00"/>
                </a:solidFill>
              </a:defRPr>
            </a:lvl1pPr>
            <a:lvl2pPr marL="0" indent="0" algn="ctr">
              <a:lnSpc>
                <a:spcPct val="100000"/>
              </a:lnSpc>
              <a:buClrTx/>
              <a:buSzTx/>
              <a:buFontTx/>
              <a:buNone/>
              <a:defRPr sz="1500" b="1" cap="all" spc="300">
                <a:solidFill>
                  <a:srgbClr val="2A1A00"/>
                </a:solidFill>
              </a:defRPr>
            </a:lvl2pPr>
            <a:lvl3pPr marL="0" indent="0" algn="ctr">
              <a:lnSpc>
                <a:spcPct val="100000"/>
              </a:lnSpc>
              <a:buClrTx/>
              <a:buSzTx/>
              <a:buFontTx/>
              <a:buNone/>
              <a:defRPr sz="1500" b="1" cap="all" spc="300">
                <a:solidFill>
                  <a:srgbClr val="2A1A00"/>
                </a:solidFill>
              </a:defRPr>
            </a:lvl3pPr>
            <a:lvl4pPr marL="0" indent="0" algn="ctr">
              <a:lnSpc>
                <a:spcPct val="100000"/>
              </a:lnSpc>
              <a:buClrTx/>
              <a:buSzTx/>
              <a:buFontTx/>
              <a:buNone/>
              <a:defRPr sz="1500" b="1" cap="all" spc="300">
                <a:solidFill>
                  <a:srgbClr val="2A1A00"/>
                </a:solidFill>
              </a:defRPr>
            </a:lvl4pPr>
            <a:lvl5pPr marL="0" indent="0" algn="ctr">
              <a:lnSpc>
                <a:spcPct val="100000"/>
              </a:lnSpc>
              <a:buClrTx/>
              <a:buSzTx/>
              <a:buFontTx/>
              <a:buNone/>
              <a:defRPr sz="1500" b="1" cap="all" spc="300">
                <a:solidFill>
                  <a:srgbClr val="2A1A00"/>
                </a:solidFill>
              </a:defRPr>
            </a:lvl5pPr>
          </a:lstStyle>
          <a:p>
            <a:r>
              <a:t>Body Level One</a:t>
            </a:r>
          </a:p>
          <a:p>
            <a:pPr lvl="1"/>
            <a:r>
              <a:t>Body Level Two</a:t>
            </a:r>
          </a:p>
          <a:p>
            <a:pPr lvl="2"/>
            <a:r>
              <a:t>Body Level Three</a:t>
            </a:r>
          </a:p>
          <a:p>
            <a:pPr lvl="3"/>
            <a:r>
              <a:t>Body Level Four</a:t>
            </a:r>
          </a:p>
          <a:p>
            <a:pPr lvl="4"/>
            <a:r>
              <a:t>Body Level Five</a:t>
            </a:r>
          </a:p>
        </p:txBody>
      </p:sp>
      <p:sp>
        <p:nvSpPr>
          <p:cNvPr id="17" name="Rectangle 12"/>
          <p:cNvSpPr/>
          <p:nvPr/>
        </p:nvSpPr>
        <p:spPr>
          <a:xfrm>
            <a:off x="0" y="0"/>
            <a:ext cx="212598" cy="6858000"/>
          </a:xfrm>
          <a:prstGeom prst="rect">
            <a:avLst/>
          </a:prstGeom>
          <a:solidFill>
            <a:srgbClr val="2A1A00"/>
          </a:solidFill>
          <a:ln w="12700">
            <a:miter lim="400000"/>
          </a:ln>
        </p:spPr>
        <p:txBody>
          <a:bodyPr lIns="45718" tIns="45718" rIns="45718" bIns="45718"/>
          <a:lstStyle/>
          <a:p>
            <a:endParaRPr/>
          </a:p>
        </p:txBody>
      </p:sp>
      <p:sp>
        <p:nvSpPr>
          <p:cNvPr id="18" name="left edge borderRectangle 9"/>
          <p:cNvSpPr/>
          <p:nvPr/>
        </p:nvSpPr>
        <p:spPr>
          <a:xfrm>
            <a:off x="0" y="0"/>
            <a:ext cx="212598" cy="6858000"/>
          </a:xfrm>
          <a:prstGeom prst="rect">
            <a:avLst/>
          </a:prstGeom>
          <a:solidFill>
            <a:srgbClr val="2A1A00"/>
          </a:solidFill>
          <a:ln w="12700">
            <a:miter lim="400000"/>
          </a:ln>
        </p:spPr>
        <p:txBody>
          <a:bodyPr lIns="45718" tIns="45718" rIns="45718" bIns="45718"/>
          <a:lstStyle/>
          <a:p>
            <a:endParaRPr/>
          </a:p>
        </p:txBody>
      </p:sp>
      <p:sp>
        <p:nvSpPr>
          <p:cNvPr id="19" name="Slide Number"/>
          <p:cNvSpPr txBox="1">
            <a:spLocks noGrp="1"/>
          </p:cNvSpPr>
          <p:nvPr>
            <p:ph type="sldNum" sz="quarter" idx="2"/>
          </p:nvPr>
        </p:nvSpPr>
        <p:spPr>
          <a:xfrm>
            <a:off x="8302308" y="6426659"/>
            <a:ext cx="245400" cy="243837"/>
          </a:xfrm>
          <a:prstGeom prst="rect">
            <a:avLst/>
          </a:prstGeom>
        </p:spPr>
        <p:txBody>
          <a:bodyPr/>
          <a:lstStyle>
            <a:lvl1pPr>
              <a:defRPr>
                <a:solidFill>
                  <a:srgbClr val="895E04"/>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2A1A00"/>
        </a:solidFill>
        <a:effectLst/>
      </p:bgPr>
    </p:bg>
    <p:spTree>
      <p:nvGrpSpPr>
        <p:cNvPr id="1" name=""/>
        <p:cNvGrpSpPr/>
        <p:nvPr/>
      </p:nvGrpSpPr>
      <p:grpSpPr>
        <a:xfrm>
          <a:off x="0" y="0"/>
          <a:ext cx="0" cy="0"/>
          <a:chOff x="0" y="0"/>
          <a:chExt cx="0" cy="0"/>
        </a:xfrm>
      </p:grpSpPr>
      <p:sp>
        <p:nvSpPr>
          <p:cNvPr id="35" name="Freeform 6"/>
          <p:cNvSpPr/>
          <p:nvPr/>
        </p:nvSpPr>
        <p:spPr>
          <a:xfrm>
            <a:off x="-1" y="0"/>
            <a:ext cx="211098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55" y="0"/>
                </a:lnTo>
                <a:lnTo>
                  <a:pt x="11038" y="280"/>
                </a:lnTo>
                <a:lnTo>
                  <a:pt x="11220" y="555"/>
                </a:lnTo>
                <a:lnTo>
                  <a:pt x="11427" y="825"/>
                </a:lnTo>
                <a:lnTo>
                  <a:pt x="11659" y="1085"/>
                </a:lnTo>
                <a:lnTo>
                  <a:pt x="11939" y="1330"/>
                </a:lnTo>
                <a:lnTo>
                  <a:pt x="12268" y="1560"/>
                </a:lnTo>
                <a:lnTo>
                  <a:pt x="12621" y="1755"/>
                </a:lnTo>
                <a:lnTo>
                  <a:pt x="13023" y="1935"/>
                </a:lnTo>
                <a:lnTo>
                  <a:pt x="13462" y="2110"/>
                </a:lnTo>
                <a:lnTo>
                  <a:pt x="13949" y="2280"/>
                </a:lnTo>
                <a:lnTo>
                  <a:pt x="14437" y="2435"/>
                </a:lnTo>
                <a:lnTo>
                  <a:pt x="14948" y="2600"/>
                </a:lnTo>
                <a:lnTo>
                  <a:pt x="15472" y="2755"/>
                </a:lnTo>
                <a:lnTo>
                  <a:pt x="16471" y="3085"/>
                </a:lnTo>
                <a:lnTo>
                  <a:pt x="16934" y="3255"/>
                </a:lnTo>
                <a:lnTo>
                  <a:pt x="17360" y="3435"/>
                </a:lnTo>
                <a:lnTo>
                  <a:pt x="17738" y="3625"/>
                </a:lnTo>
                <a:lnTo>
                  <a:pt x="18079" y="3825"/>
                </a:lnTo>
                <a:lnTo>
                  <a:pt x="18335" y="4040"/>
                </a:lnTo>
                <a:lnTo>
                  <a:pt x="18530" y="4280"/>
                </a:lnTo>
                <a:lnTo>
                  <a:pt x="18640" y="4535"/>
                </a:lnTo>
                <a:lnTo>
                  <a:pt x="18688" y="4800"/>
                </a:lnTo>
                <a:lnTo>
                  <a:pt x="18688" y="5065"/>
                </a:lnTo>
                <a:lnTo>
                  <a:pt x="18640" y="5340"/>
                </a:lnTo>
                <a:lnTo>
                  <a:pt x="18554" y="5625"/>
                </a:lnTo>
                <a:lnTo>
                  <a:pt x="18457" y="5905"/>
                </a:lnTo>
                <a:lnTo>
                  <a:pt x="18286" y="6465"/>
                </a:lnTo>
                <a:lnTo>
                  <a:pt x="18225" y="6750"/>
                </a:lnTo>
                <a:lnTo>
                  <a:pt x="18201" y="7025"/>
                </a:lnTo>
                <a:lnTo>
                  <a:pt x="18238" y="7290"/>
                </a:lnTo>
                <a:lnTo>
                  <a:pt x="18323" y="7555"/>
                </a:lnTo>
                <a:lnTo>
                  <a:pt x="18481" y="7800"/>
                </a:lnTo>
                <a:lnTo>
                  <a:pt x="18701" y="8050"/>
                </a:lnTo>
                <a:lnTo>
                  <a:pt x="18969" y="8295"/>
                </a:lnTo>
                <a:lnTo>
                  <a:pt x="19285" y="8540"/>
                </a:lnTo>
                <a:lnTo>
                  <a:pt x="19626" y="8785"/>
                </a:lnTo>
                <a:lnTo>
                  <a:pt x="19980" y="9035"/>
                </a:lnTo>
                <a:lnTo>
                  <a:pt x="20333" y="9275"/>
                </a:lnTo>
                <a:lnTo>
                  <a:pt x="20662" y="9525"/>
                </a:lnTo>
                <a:lnTo>
                  <a:pt x="20966" y="9770"/>
                </a:lnTo>
                <a:lnTo>
                  <a:pt x="21222" y="10030"/>
                </a:lnTo>
                <a:lnTo>
                  <a:pt x="21429" y="10285"/>
                </a:lnTo>
                <a:lnTo>
                  <a:pt x="21551" y="10540"/>
                </a:lnTo>
                <a:lnTo>
                  <a:pt x="21600" y="10800"/>
                </a:lnTo>
                <a:lnTo>
                  <a:pt x="21551" y="11060"/>
                </a:lnTo>
                <a:lnTo>
                  <a:pt x="21429" y="11315"/>
                </a:lnTo>
                <a:lnTo>
                  <a:pt x="21222" y="11570"/>
                </a:lnTo>
                <a:lnTo>
                  <a:pt x="20966" y="11830"/>
                </a:lnTo>
                <a:lnTo>
                  <a:pt x="20662" y="12075"/>
                </a:lnTo>
                <a:lnTo>
                  <a:pt x="20333" y="12325"/>
                </a:lnTo>
                <a:lnTo>
                  <a:pt x="19980" y="12565"/>
                </a:lnTo>
                <a:lnTo>
                  <a:pt x="19626" y="12815"/>
                </a:lnTo>
                <a:lnTo>
                  <a:pt x="19285" y="13060"/>
                </a:lnTo>
                <a:lnTo>
                  <a:pt x="18969" y="13305"/>
                </a:lnTo>
                <a:lnTo>
                  <a:pt x="18701" y="13550"/>
                </a:lnTo>
                <a:lnTo>
                  <a:pt x="18481" y="13800"/>
                </a:lnTo>
                <a:lnTo>
                  <a:pt x="18323" y="14045"/>
                </a:lnTo>
                <a:lnTo>
                  <a:pt x="18238" y="14310"/>
                </a:lnTo>
                <a:lnTo>
                  <a:pt x="18201" y="14575"/>
                </a:lnTo>
                <a:lnTo>
                  <a:pt x="18225" y="14850"/>
                </a:lnTo>
                <a:lnTo>
                  <a:pt x="18286" y="15135"/>
                </a:lnTo>
                <a:lnTo>
                  <a:pt x="18457" y="15695"/>
                </a:lnTo>
                <a:lnTo>
                  <a:pt x="18554" y="15975"/>
                </a:lnTo>
                <a:lnTo>
                  <a:pt x="18640" y="16260"/>
                </a:lnTo>
                <a:lnTo>
                  <a:pt x="18688" y="16535"/>
                </a:lnTo>
                <a:lnTo>
                  <a:pt x="18688" y="16800"/>
                </a:lnTo>
                <a:lnTo>
                  <a:pt x="18640" y="17065"/>
                </a:lnTo>
                <a:lnTo>
                  <a:pt x="18530" y="17320"/>
                </a:lnTo>
                <a:lnTo>
                  <a:pt x="18335" y="17560"/>
                </a:lnTo>
                <a:lnTo>
                  <a:pt x="18079" y="17775"/>
                </a:lnTo>
                <a:lnTo>
                  <a:pt x="17738" y="17975"/>
                </a:lnTo>
                <a:lnTo>
                  <a:pt x="17360" y="18165"/>
                </a:lnTo>
                <a:lnTo>
                  <a:pt x="16934" y="18345"/>
                </a:lnTo>
                <a:lnTo>
                  <a:pt x="16471" y="18515"/>
                </a:lnTo>
                <a:lnTo>
                  <a:pt x="15472" y="18845"/>
                </a:lnTo>
                <a:lnTo>
                  <a:pt x="14948" y="19000"/>
                </a:lnTo>
                <a:lnTo>
                  <a:pt x="14437" y="19165"/>
                </a:lnTo>
                <a:lnTo>
                  <a:pt x="13949" y="19320"/>
                </a:lnTo>
                <a:lnTo>
                  <a:pt x="13462" y="19490"/>
                </a:lnTo>
                <a:lnTo>
                  <a:pt x="13023" y="19665"/>
                </a:lnTo>
                <a:lnTo>
                  <a:pt x="12621" y="19845"/>
                </a:lnTo>
                <a:lnTo>
                  <a:pt x="12268" y="20040"/>
                </a:lnTo>
                <a:lnTo>
                  <a:pt x="11939" y="20270"/>
                </a:lnTo>
                <a:lnTo>
                  <a:pt x="11659" y="20515"/>
                </a:lnTo>
                <a:lnTo>
                  <a:pt x="11427" y="20775"/>
                </a:lnTo>
                <a:lnTo>
                  <a:pt x="11220" y="21045"/>
                </a:lnTo>
                <a:lnTo>
                  <a:pt x="11038" y="21320"/>
                </a:lnTo>
                <a:lnTo>
                  <a:pt x="10855" y="21600"/>
                </a:lnTo>
                <a:lnTo>
                  <a:pt x="0" y="21600"/>
                </a:lnTo>
                <a:lnTo>
                  <a:pt x="0" y="0"/>
                </a:lnTo>
                <a:close/>
              </a:path>
            </a:pathLst>
          </a:custGeom>
          <a:solidFill>
            <a:srgbClr val="2A1A00"/>
          </a:solidFill>
          <a:ln w="12700">
            <a:miter lim="400000"/>
          </a:ln>
        </p:spPr>
        <p:txBody>
          <a:bodyPr lIns="45718" tIns="45718" rIns="45718" bIns="45718"/>
          <a:lstStyle/>
          <a:p>
            <a:pPr>
              <a:defRPr>
                <a:solidFill>
                  <a:srgbClr val="FFFFFF"/>
                </a:solidFill>
              </a:defRPr>
            </a:pPr>
            <a:endParaRPr/>
          </a:p>
        </p:txBody>
      </p:sp>
      <p:sp>
        <p:nvSpPr>
          <p:cNvPr id="36" name="Title Text"/>
          <p:cNvSpPr txBox="1">
            <a:spLocks noGrp="1"/>
          </p:cNvSpPr>
          <p:nvPr>
            <p:ph type="title"/>
          </p:nvPr>
        </p:nvSpPr>
        <p:spPr>
          <a:xfrm>
            <a:off x="2432197" y="1073889"/>
            <a:ext cx="6140304" cy="4064628"/>
          </a:xfrm>
          <a:prstGeom prst="rect">
            <a:avLst/>
          </a:prstGeom>
        </p:spPr>
        <p:txBody>
          <a:bodyPr anchor="b"/>
          <a:lstStyle>
            <a:lvl1pPr>
              <a:defRPr sz="6300" spc="600">
                <a:solidFill>
                  <a:srgbClr val="F3F3F2"/>
                </a:solidFill>
              </a:defRPr>
            </a:lvl1pPr>
          </a:lstStyle>
          <a:p>
            <a:r>
              <a:t>Title Text</a:t>
            </a:r>
          </a:p>
        </p:txBody>
      </p:sp>
      <p:sp>
        <p:nvSpPr>
          <p:cNvPr id="37" name="Body Level One…"/>
          <p:cNvSpPr txBox="1">
            <a:spLocks noGrp="1"/>
          </p:cNvSpPr>
          <p:nvPr>
            <p:ph type="body" sz="quarter" idx="1"/>
          </p:nvPr>
        </p:nvSpPr>
        <p:spPr>
          <a:xfrm>
            <a:off x="2432198" y="5159781"/>
            <a:ext cx="5263118" cy="951138"/>
          </a:xfrm>
          <a:prstGeom prst="rect">
            <a:avLst/>
          </a:prstGeom>
        </p:spPr>
        <p:txBody>
          <a:bodyPr/>
          <a:lstStyle>
            <a:lvl1pPr marL="0" indent="0">
              <a:lnSpc>
                <a:spcPct val="100000"/>
              </a:lnSpc>
              <a:buClrTx/>
              <a:buSzTx/>
              <a:buFontTx/>
              <a:buNone/>
              <a:defRPr sz="1500" b="1" cap="all" spc="300">
                <a:solidFill>
                  <a:schemeClr val="accent1"/>
                </a:solidFill>
              </a:defRPr>
            </a:lvl1pPr>
            <a:lvl2pPr marL="0" indent="0">
              <a:lnSpc>
                <a:spcPct val="100000"/>
              </a:lnSpc>
              <a:buClrTx/>
              <a:buSzTx/>
              <a:buFontTx/>
              <a:buNone/>
              <a:defRPr sz="1500" b="1" cap="all" spc="300">
                <a:solidFill>
                  <a:schemeClr val="accent1"/>
                </a:solidFill>
              </a:defRPr>
            </a:lvl2pPr>
            <a:lvl3pPr marL="0" indent="0">
              <a:lnSpc>
                <a:spcPct val="100000"/>
              </a:lnSpc>
              <a:buClrTx/>
              <a:buSzTx/>
              <a:buFontTx/>
              <a:buNone/>
              <a:defRPr sz="1500" b="1" cap="all" spc="300">
                <a:solidFill>
                  <a:schemeClr val="accent1"/>
                </a:solidFill>
              </a:defRPr>
            </a:lvl3pPr>
            <a:lvl4pPr marL="0" indent="0">
              <a:lnSpc>
                <a:spcPct val="100000"/>
              </a:lnSpc>
              <a:buClrTx/>
              <a:buSzTx/>
              <a:buFontTx/>
              <a:buNone/>
              <a:defRPr sz="1500" b="1" cap="all" spc="300">
                <a:solidFill>
                  <a:schemeClr val="accent1"/>
                </a:solidFill>
              </a:defRPr>
            </a:lvl4pPr>
            <a:lvl5pPr marL="0" indent="0">
              <a:lnSpc>
                <a:spcPct val="100000"/>
              </a:lnSpc>
              <a:buClrTx/>
              <a:buSzTx/>
              <a:buFontTx/>
              <a:buNone/>
              <a:defRPr sz="1500" b="1" cap="all" spc="3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38" name="Freeform 11"/>
          <p:cNvSpPr/>
          <p:nvPr/>
        </p:nvSpPr>
        <p:spPr>
          <a:xfrm>
            <a:off x="655785" y="0"/>
            <a:ext cx="123468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562" y="0"/>
                </a:lnTo>
                <a:lnTo>
                  <a:pt x="3916" y="275"/>
                </a:lnTo>
                <a:lnTo>
                  <a:pt x="4249" y="550"/>
                </a:lnTo>
                <a:lnTo>
                  <a:pt x="4582" y="830"/>
                </a:lnTo>
                <a:lnTo>
                  <a:pt x="4874" y="1115"/>
                </a:lnTo>
                <a:lnTo>
                  <a:pt x="5228" y="1390"/>
                </a:lnTo>
                <a:lnTo>
                  <a:pt x="5603" y="1655"/>
                </a:lnTo>
                <a:lnTo>
                  <a:pt x="6082" y="1905"/>
                </a:lnTo>
                <a:lnTo>
                  <a:pt x="6645" y="2135"/>
                </a:lnTo>
                <a:lnTo>
                  <a:pt x="7269" y="2330"/>
                </a:lnTo>
                <a:lnTo>
                  <a:pt x="7957" y="2515"/>
                </a:lnTo>
                <a:lnTo>
                  <a:pt x="8748" y="2685"/>
                </a:lnTo>
                <a:lnTo>
                  <a:pt x="9581" y="2855"/>
                </a:lnTo>
                <a:lnTo>
                  <a:pt x="11331" y="3175"/>
                </a:lnTo>
                <a:lnTo>
                  <a:pt x="12227" y="3340"/>
                </a:lnTo>
                <a:lnTo>
                  <a:pt x="13081" y="3500"/>
                </a:lnTo>
                <a:lnTo>
                  <a:pt x="13893" y="3670"/>
                </a:lnTo>
                <a:lnTo>
                  <a:pt x="14643" y="3855"/>
                </a:lnTo>
                <a:lnTo>
                  <a:pt x="15330" y="4040"/>
                </a:lnTo>
                <a:lnTo>
                  <a:pt x="15893" y="4240"/>
                </a:lnTo>
                <a:lnTo>
                  <a:pt x="16372" y="4465"/>
                </a:lnTo>
                <a:lnTo>
                  <a:pt x="16663" y="4685"/>
                </a:lnTo>
                <a:lnTo>
                  <a:pt x="16851" y="4930"/>
                </a:lnTo>
                <a:lnTo>
                  <a:pt x="16934" y="5170"/>
                </a:lnTo>
                <a:lnTo>
                  <a:pt x="16913" y="5425"/>
                </a:lnTo>
                <a:lnTo>
                  <a:pt x="16830" y="5680"/>
                </a:lnTo>
                <a:lnTo>
                  <a:pt x="16726" y="5945"/>
                </a:lnTo>
                <a:lnTo>
                  <a:pt x="16580" y="6210"/>
                </a:lnTo>
                <a:lnTo>
                  <a:pt x="16414" y="6475"/>
                </a:lnTo>
                <a:lnTo>
                  <a:pt x="16289" y="6740"/>
                </a:lnTo>
                <a:lnTo>
                  <a:pt x="16205" y="7005"/>
                </a:lnTo>
                <a:lnTo>
                  <a:pt x="16143" y="7260"/>
                </a:lnTo>
                <a:lnTo>
                  <a:pt x="16205" y="7510"/>
                </a:lnTo>
                <a:lnTo>
                  <a:pt x="16330" y="7755"/>
                </a:lnTo>
                <a:lnTo>
                  <a:pt x="16601" y="8010"/>
                </a:lnTo>
                <a:lnTo>
                  <a:pt x="17018" y="8260"/>
                </a:lnTo>
                <a:lnTo>
                  <a:pt x="17517" y="8510"/>
                </a:lnTo>
                <a:lnTo>
                  <a:pt x="18080" y="8760"/>
                </a:lnTo>
                <a:lnTo>
                  <a:pt x="18663" y="9005"/>
                </a:lnTo>
                <a:lnTo>
                  <a:pt x="19288" y="9255"/>
                </a:lnTo>
                <a:lnTo>
                  <a:pt x="19850" y="9505"/>
                </a:lnTo>
                <a:lnTo>
                  <a:pt x="20413" y="9760"/>
                </a:lnTo>
                <a:lnTo>
                  <a:pt x="20892" y="10015"/>
                </a:lnTo>
                <a:lnTo>
                  <a:pt x="21267" y="10270"/>
                </a:lnTo>
                <a:lnTo>
                  <a:pt x="21475" y="10530"/>
                </a:lnTo>
                <a:lnTo>
                  <a:pt x="21600" y="10800"/>
                </a:lnTo>
                <a:lnTo>
                  <a:pt x="21475" y="11070"/>
                </a:lnTo>
                <a:lnTo>
                  <a:pt x="21267" y="11330"/>
                </a:lnTo>
                <a:lnTo>
                  <a:pt x="20892" y="11585"/>
                </a:lnTo>
                <a:lnTo>
                  <a:pt x="20413" y="11840"/>
                </a:lnTo>
                <a:lnTo>
                  <a:pt x="19850" y="12095"/>
                </a:lnTo>
                <a:lnTo>
                  <a:pt x="19288" y="12345"/>
                </a:lnTo>
                <a:lnTo>
                  <a:pt x="18663" y="12595"/>
                </a:lnTo>
                <a:lnTo>
                  <a:pt x="18080" y="12840"/>
                </a:lnTo>
                <a:lnTo>
                  <a:pt x="17517" y="13090"/>
                </a:lnTo>
                <a:lnTo>
                  <a:pt x="17018" y="13340"/>
                </a:lnTo>
                <a:lnTo>
                  <a:pt x="16601" y="13590"/>
                </a:lnTo>
                <a:lnTo>
                  <a:pt x="16330" y="13845"/>
                </a:lnTo>
                <a:lnTo>
                  <a:pt x="16205" y="14090"/>
                </a:lnTo>
                <a:lnTo>
                  <a:pt x="16143" y="14340"/>
                </a:lnTo>
                <a:lnTo>
                  <a:pt x="16205" y="14595"/>
                </a:lnTo>
                <a:lnTo>
                  <a:pt x="16289" y="14860"/>
                </a:lnTo>
                <a:lnTo>
                  <a:pt x="16414" y="15125"/>
                </a:lnTo>
                <a:lnTo>
                  <a:pt x="16580" y="15390"/>
                </a:lnTo>
                <a:lnTo>
                  <a:pt x="16726" y="15655"/>
                </a:lnTo>
                <a:lnTo>
                  <a:pt x="16830" y="15920"/>
                </a:lnTo>
                <a:lnTo>
                  <a:pt x="16913" y="16175"/>
                </a:lnTo>
                <a:lnTo>
                  <a:pt x="16934" y="16430"/>
                </a:lnTo>
                <a:lnTo>
                  <a:pt x="16851" y="16670"/>
                </a:lnTo>
                <a:lnTo>
                  <a:pt x="16663" y="16915"/>
                </a:lnTo>
                <a:lnTo>
                  <a:pt x="16372" y="17135"/>
                </a:lnTo>
                <a:lnTo>
                  <a:pt x="15893" y="17360"/>
                </a:lnTo>
                <a:lnTo>
                  <a:pt x="15330" y="17560"/>
                </a:lnTo>
                <a:lnTo>
                  <a:pt x="14643" y="17745"/>
                </a:lnTo>
                <a:lnTo>
                  <a:pt x="13893" y="17930"/>
                </a:lnTo>
                <a:lnTo>
                  <a:pt x="13081" y="18100"/>
                </a:lnTo>
                <a:lnTo>
                  <a:pt x="12227" y="18260"/>
                </a:lnTo>
                <a:lnTo>
                  <a:pt x="11331" y="18425"/>
                </a:lnTo>
                <a:lnTo>
                  <a:pt x="9581" y="18745"/>
                </a:lnTo>
                <a:lnTo>
                  <a:pt x="8748" y="18915"/>
                </a:lnTo>
                <a:lnTo>
                  <a:pt x="7957" y="19085"/>
                </a:lnTo>
                <a:lnTo>
                  <a:pt x="7269" y="19270"/>
                </a:lnTo>
                <a:lnTo>
                  <a:pt x="6645" y="19465"/>
                </a:lnTo>
                <a:lnTo>
                  <a:pt x="6082" y="19695"/>
                </a:lnTo>
                <a:lnTo>
                  <a:pt x="5603" y="19945"/>
                </a:lnTo>
                <a:lnTo>
                  <a:pt x="5228" y="20210"/>
                </a:lnTo>
                <a:lnTo>
                  <a:pt x="4874" y="20485"/>
                </a:lnTo>
                <a:lnTo>
                  <a:pt x="4582" y="20770"/>
                </a:lnTo>
                <a:lnTo>
                  <a:pt x="4249" y="21050"/>
                </a:lnTo>
                <a:lnTo>
                  <a:pt x="3916" y="21325"/>
                </a:lnTo>
                <a:lnTo>
                  <a:pt x="3562" y="21600"/>
                </a:lnTo>
                <a:lnTo>
                  <a:pt x="0" y="21600"/>
                </a:lnTo>
                <a:lnTo>
                  <a:pt x="354" y="21390"/>
                </a:lnTo>
                <a:lnTo>
                  <a:pt x="687" y="21160"/>
                </a:lnTo>
                <a:lnTo>
                  <a:pt x="958" y="20915"/>
                </a:lnTo>
                <a:lnTo>
                  <a:pt x="1250" y="20655"/>
                </a:lnTo>
                <a:lnTo>
                  <a:pt x="1875" y="20095"/>
                </a:lnTo>
                <a:lnTo>
                  <a:pt x="2270" y="19820"/>
                </a:lnTo>
                <a:lnTo>
                  <a:pt x="2687" y="19545"/>
                </a:lnTo>
                <a:lnTo>
                  <a:pt x="3249" y="19275"/>
                </a:lnTo>
                <a:lnTo>
                  <a:pt x="3874" y="19020"/>
                </a:lnTo>
                <a:lnTo>
                  <a:pt x="4624" y="18780"/>
                </a:lnTo>
                <a:lnTo>
                  <a:pt x="5436" y="18565"/>
                </a:lnTo>
                <a:lnTo>
                  <a:pt x="6311" y="18360"/>
                </a:lnTo>
                <a:lnTo>
                  <a:pt x="7249" y="18170"/>
                </a:lnTo>
                <a:lnTo>
                  <a:pt x="8165" y="17995"/>
                </a:lnTo>
                <a:lnTo>
                  <a:pt x="9123" y="17825"/>
                </a:lnTo>
                <a:lnTo>
                  <a:pt x="10040" y="17655"/>
                </a:lnTo>
                <a:lnTo>
                  <a:pt x="10894" y="17495"/>
                </a:lnTo>
                <a:lnTo>
                  <a:pt x="11685" y="17330"/>
                </a:lnTo>
                <a:lnTo>
                  <a:pt x="12373" y="17170"/>
                </a:lnTo>
                <a:lnTo>
                  <a:pt x="12914" y="17000"/>
                </a:lnTo>
                <a:lnTo>
                  <a:pt x="13289" y="16835"/>
                </a:lnTo>
                <a:lnTo>
                  <a:pt x="13477" y="16680"/>
                </a:lnTo>
                <a:lnTo>
                  <a:pt x="13581" y="16510"/>
                </a:lnTo>
                <a:lnTo>
                  <a:pt x="13622" y="16325"/>
                </a:lnTo>
                <a:lnTo>
                  <a:pt x="13560" y="16120"/>
                </a:lnTo>
                <a:lnTo>
                  <a:pt x="13477" y="15905"/>
                </a:lnTo>
                <a:lnTo>
                  <a:pt x="13372" y="15685"/>
                </a:lnTo>
                <a:lnTo>
                  <a:pt x="13268" y="15455"/>
                </a:lnTo>
                <a:lnTo>
                  <a:pt x="13039" y="15105"/>
                </a:lnTo>
                <a:lnTo>
                  <a:pt x="12914" y="14760"/>
                </a:lnTo>
                <a:lnTo>
                  <a:pt x="12831" y="14405"/>
                </a:lnTo>
                <a:lnTo>
                  <a:pt x="12873" y="14045"/>
                </a:lnTo>
                <a:lnTo>
                  <a:pt x="13081" y="13685"/>
                </a:lnTo>
                <a:lnTo>
                  <a:pt x="13372" y="13405"/>
                </a:lnTo>
                <a:lnTo>
                  <a:pt x="13768" y="13130"/>
                </a:lnTo>
                <a:lnTo>
                  <a:pt x="14268" y="12870"/>
                </a:lnTo>
                <a:lnTo>
                  <a:pt x="14810" y="12605"/>
                </a:lnTo>
                <a:lnTo>
                  <a:pt x="16476" y="11905"/>
                </a:lnTo>
                <a:lnTo>
                  <a:pt x="16934" y="11710"/>
                </a:lnTo>
                <a:lnTo>
                  <a:pt x="17372" y="11515"/>
                </a:lnTo>
                <a:lnTo>
                  <a:pt x="17726" y="11325"/>
                </a:lnTo>
                <a:lnTo>
                  <a:pt x="17997" y="11140"/>
                </a:lnTo>
                <a:lnTo>
                  <a:pt x="18184" y="10970"/>
                </a:lnTo>
                <a:lnTo>
                  <a:pt x="18246" y="10800"/>
                </a:lnTo>
                <a:lnTo>
                  <a:pt x="18184" y="10630"/>
                </a:lnTo>
                <a:lnTo>
                  <a:pt x="17997" y="10460"/>
                </a:lnTo>
                <a:lnTo>
                  <a:pt x="17726" y="10275"/>
                </a:lnTo>
                <a:lnTo>
                  <a:pt x="17372" y="10085"/>
                </a:lnTo>
                <a:lnTo>
                  <a:pt x="16934" y="9890"/>
                </a:lnTo>
                <a:lnTo>
                  <a:pt x="16476" y="9695"/>
                </a:lnTo>
                <a:lnTo>
                  <a:pt x="14810" y="8995"/>
                </a:lnTo>
                <a:lnTo>
                  <a:pt x="14268" y="8730"/>
                </a:lnTo>
                <a:lnTo>
                  <a:pt x="13768" y="8470"/>
                </a:lnTo>
                <a:lnTo>
                  <a:pt x="13372" y="8195"/>
                </a:lnTo>
                <a:lnTo>
                  <a:pt x="13081" y="7915"/>
                </a:lnTo>
                <a:lnTo>
                  <a:pt x="12873" y="7555"/>
                </a:lnTo>
                <a:lnTo>
                  <a:pt x="12831" y="7195"/>
                </a:lnTo>
                <a:lnTo>
                  <a:pt x="12914" y="6840"/>
                </a:lnTo>
                <a:lnTo>
                  <a:pt x="13039" y="6495"/>
                </a:lnTo>
                <a:lnTo>
                  <a:pt x="13268" y="6145"/>
                </a:lnTo>
                <a:lnTo>
                  <a:pt x="13372" y="5915"/>
                </a:lnTo>
                <a:lnTo>
                  <a:pt x="13477" y="5695"/>
                </a:lnTo>
                <a:lnTo>
                  <a:pt x="13560" y="5480"/>
                </a:lnTo>
                <a:lnTo>
                  <a:pt x="13622" y="5275"/>
                </a:lnTo>
                <a:lnTo>
                  <a:pt x="13581" y="5090"/>
                </a:lnTo>
                <a:lnTo>
                  <a:pt x="13477" y="4920"/>
                </a:lnTo>
                <a:lnTo>
                  <a:pt x="13289" y="4765"/>
                </a:lnTo>
                <a:lnTo>
                  <a:pt x="12914" y="4600"/>
                </a:lnTo>
                <a:lnTo>
                  <a:pt x="12373" y="4430"/>
                </a:lnTo>
                <a:lnTo>
                  <a:pt x="11685" y="4270"/>
                </a:lnTo>
                <a:lnTo>
                  <a:pt x="10894" y="4110"/>
                </a:lnTo>
                <a:lnTo>
                  <a:pt x="10040" y="3945"/>
                </a:lnTo>
                <a:lnTo>
                  <a:pt x="9123" y="3775"/>
                </a:lnTo>
                <a:lnTo>
                  <a:pt x="8165" y="3605"/>
                </a:lnTo>
                <a:lnTo>
                  <a:pt x="7249" y="3430"/>
                </a:lnTo>
                <a:lnTo>
                  <a:pt x="6311" y="3240"/>
                </a:lnTo>
                <a:lnTo>
                  <a:pt x="5436" y="3035"/>
                </a:lnTo>
                <a:lnTo>
                  <a:pt x="4624" y="2820"/>
                </a:lnTo>
                <a:lnTo>
                  <a:pt x="3874" y="2580"/>
                </a:lnTo>
                <a:lnTo>
                  <a:pt x="3249" y="2325"/>
                </a:lnTo>
                <a:lnTo>
                  <a:pt x="2687" y="2055"/>
                </a:lnTo>
                <a:lnTo>
                  <a:pt x="2270" y="1780"/>
                </a:lnTo>
                <a:lnTo>
                  <a:pt x="1875" y="1505"/>
                </a:lnTo>
                <a:lnTo>
                  <a:pt x="1250" y="945"/>
                </a:lnTo>
                <a:lnTo>
                  <a:pt x="958" y="685"/>
                </a:lnTo>
                <a:lnTo>
                  <a:pt x="687" y="440"/>
                </a:lnTo>
                <a:lnTo>
                  <a:pt x="354" y="210"/>
                </a:lnTo>
                <a:lnTo>
                  <a:pt x="0" y="0"/>
                </a:lnTo>
                <a:close/>
              </a:path>
            </a:pathLst>
          </a:custGeom>
          <a:solidFill>
            <a:schemeClr val="accent1"/>
          </a:solidFill>
          <a:ln w="12700">
            <a:miter lim="400000"/>
          </a:ln>
        </p:spPr>
        <p:txBody>
          <a:bodyPr lIns="45718" tIns="45718" rIns="45718" bIns="45718"/>
          <a:lstStyle/>
          <a:p>
            <a:pPr>
              <a:defRPr>
                <a:solidFill>
                  <a:srgbClr val="FFFFFF"/>
                </a:solidFill>
              </a:defRPr>
            </a:pPr>
            <a:endParaRPr/>
          </a:p>
        </p:txBody>
      </p:sp>
      <p:grpSp>
        <p:nvGrpSpPr>
          <p:cNvPr id="41" name="left scallop shapeGroup 6"/>
          <p:cNvGrpSpPr/>
          <p:nvPr/>
        </p:nvGrpSpPr>
        <p:grpSpPr>
          <a:xfrm>
            <a:off x="-8" y="-3"/>
            <a:ext cx="2110985" cy="6858005"/>
            <a:chOff x="-4" y="-1"/>
            <a:chExt cx="2110983" cy="6858004"/>
          </a:xfrm>
        </p:grpSpPr>
        <p:sp>
          <p:nvSpPr>
            <p:cNvPr id="39" name="left scallop shapeFreeform 8"/>
            <p:cNvSpPr/>
            <p:nvPr/>
          </p:nvSpPr>
          <p:spPr>
            <a:xfrm>
              <a:off x="-5" y="-2"/>
              <a:ext cx="2110985" cy="68580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55" y="0"/>
                  </a:lnTo>
                  <a:lnTo>
                    <a:pt x="11038" y="280"/>
                  </a:lnTo>
                  <a:lnTo>
                    <a:pt x="11220" y="555"/>
                  </a:lnTo>
                  <a:lnTo>
                    <a:pt x="11427" y="825"/>
                  </a:lnTo>
                  <a:lnTo>
                    <a:pt x="11659" y="1085"/>
                  </a:lnTo>
                  <a:lnTo>
                    <a:pt x="11939" y="1330"/>
                  </a:lnTo>
                  <a:lnTo>
                    <a:pt x="12268" y="1560"/>
                  </a:lnTo>
                  <a:lnTo>
                    <a:pt x="12621" y="1755"/>
                  </a:lnTo>
                  <a:lnTo>
                    <a:pt x="13023" y="1935"/>
                  </a:lnTo>
                  <a:lnTo>
                    <a:pt x="13462" y="2110"/>
                  </a:lnTo>
                  <a:lnTo>
                    <a:pt x="13949" y="2280"/>
                  </a:lnTo>
                  <a:lnTo>
                    <a:pt x="14437" y="2435"/>
                  </a:lnTo>
                  <a:lnTo>
                    <a:pt x="14948" y="2600"/>
                  </a:lnTo>
                  <a:lnTo>
                    <a:pt x="15472" y="2755"/>
                  </a:lnTo>
                  <a:lnTo>
                    <a:pt x="16471" y="3085"/>
                  </a:lnTo>
                  <a:lnTo>
                    <a:pt x="16934" y="3255"/>
                  </a:lnTo>
                  <a:lnTo>
                    <a:pt x="17360" y="3435"/>
                  </a:lnTo>
                  <a:lnTo>
                    <a:pt x="17738" y="3625"/>
                  </a:lnTo>
                  <a:lnTo>
                    <a:pt x="18079" y="3825"/>
                  </a:lnTo>
                  <a:lnTo>
                    <a:pt x="18335" y="4040"/>
                  </a:lnTo>
                  <a:lnTo>
                    <a:pt x="18530" y="4280"/>
                  </a:lnTo>
                  <a:lnTo>
                    <a:pt x="18640" y="4535"/>
                  </a:lnTo>
                  <a:lnTo>
                    <a:pt x="18688" y="4800"/>
                  </a:lnTo>
                  <a:lnTo>
                    <a:pt x="18688" y="5065"/>
                  </a:lnTo>
                  <a:lnTo>
                    <a:pt x="18640" y="5340"/>
                  </a:lnTo>
                  <a:lnTo>
                    <a:pt x="18554" y="5625"/>
                  </a:lnTo>
                  <a:lnTo>
                    <a:pt x="18457" y="5905"/>
                  </a:lnTo>
                  <a:lnTo>
                    <a:pt x="18286" y="6465"/>
                  </a:lnTo>
                  <a:lnTo>
                    <a:pt x="18225" y="6750"/>
                  </a:lnTo>
                  <a:lnTo>
                    <a:pt x="18201" y="7025"/>
                  </a:lnTo>
                  <a:lnTo>
                    <a:pt x="18238" y="7290"/>
                  </a:lnTo>
                  <a:lnTo>
                    <a:pt x="18323" y="7555"/>
                  </a:lnTo>
                  <a:lnTo>
                    <a:pt x="18481" y="7800"/>
                  </a:lnTo>
                  <a:lnTo>
                    <a:pt x="18701" y="8050"/>
                  </a:lnTo>
                  <a:lnTo>
                    <a:pt x="18969" y="8295"/>
                  </a:lnTo>
                  <a:lnTo>
                    <a:pt x="19285" y="8540"/>
                  </a:lnTo>
                  <a:lnTo>
                    <a:pt x="19626" y="8785"/>
                  </a:lnTo>
                  <a:lnTo>
                    <a:pt x="19980" y="9035"/>
                  </a:lnTo>
                  <a:lnTo>
                    <a:pt x="20333" y="9275"/>
                  </a:lnTo>
                  <a:lnTo>
                    <a:pt x="20662" y="9525"/>
                  </a:lnTo>
                  <a:lnTo>
                    <a:pt x="20966" y="9770"/>
                  </a:lnTo>
                  <a:lnTo>
                    <a:pt x="21222" y="10030"/>
                  </a:lnTo>
                  <a:lnTo>
                    <a:pt x="21429" y="10285"/>
                  </a:lnTo>
                  <a:lnTo>
                    <a:pt x="21551" y="10540"/>
                  </a:lnTo>
                  <a:lnTo>
                    <a:pt x="21600" y="10800"/>
                  </a:lnTo>
                  <a:lnTo>
                    <a:pt x="21551" y="11060"/>
                  </a:lnTo>
                  <a:lnTo>
                    <a:pt x="21429" y="11315"/>
                  </a:lnTo>
                  <a:lnTo>
                    <a:pt x="21222" y="11570"/>
                  </a:lnTo>
                  <a:lnTo>
                    <a:pt x="20966" y="11830"/>
                  </a:lnTo>
                  <a:lnTo>
                    <a:pt x="20662" y="12075"/>
                  </a:lnTo>
                  <a:lnTo>
                    <a:pt x="20333" y="12325"/>
                  </a:lnTo>
                  <a:lnTo>
                    <a:pt x="19980" y="12565"/>
                  </a:lnTo>
                  <a:lnTo>
                    <a:pt x="19626" y="12815"/>
                  </a:lnTo>
                  <a:lnTo>
                    <a:pt x="19285" y="13060"/>
                  </a:lnTo>
                  <a:lnTo>
                    <a:pt x="18969" y="13305"/>
                  </a:lnTo>
                  <a:lnTo>
                    <a:pt x="18701" y="13550"/>
                  </a:lnTo>
                  <a:lnTo>
                    <a:pt x="18481" y="13800"/>
                  </a:lnTo>
                  <a:lnTo>
                    <a:pt x="18323" y="14045"/>
                  </a:lnTo>
                  <a:lnTo>
                    <a:pt x="18238" y="14310"/>
                  </a:lnTo>
                  <a:lnTo>
                    <a:pt x="18201" y="14575"/>
                  </a:lnTo>
                  <a:lnTo>
                    <a:pt x="18225" y="14850"/>
                  </a:lnTo>
                  <a:lnTo>
                    <a:pt x="18286" y="15135"/>
                  </a:lnTo>
                  <a:lnTo>
                    <a:pt x="18457" y="15695"/>
                  </a:lnTo>
                  <a:lnTo>
                    <a:pt x="18554" y="15975"/>
                  </a:lnTo>
                  <a:lnTo>
                    <a:pt x="18640" y="16260"/>
                  </a:lnTo>
                  <a:lnTo>
                    <a:pt x="18688" y="16535"/>
                  </a:lnTo>
                  <a:lnTo>
                    <a:pt x="18688" y="16800"/>
                  </a:lnTo>
                  <a:lnTo>
                    <a:pt x="18640" y="17065"/>
                  </a:lnTo>
                  <a:lnTo>
                    <a:pt x="18530" y="17320"/>
                  </a:lnTo>
                  <a:lnTo>
                    <a:pt x="18335" y="17560"/>
                  </a:lnTo>
                  <a:lnTo>
                    <a:pt x="18079" y="17775"/>
                  </a:lnTo>
                  <a:lnTo>
                    <a:pt x="17738" y="17975"/>
                  </a:lnTo>
                  <a:lnTo>
                    <a:pt x="17360" y="18165"/>
                  </a:lnTo>
                  <a:lnTo>
                    <a:pt x="16934" y="18345"/>
                  </a:lnTo>
                  <a:lnTo>
                    <a:pt x="16471" y="18515"/>
                  </a:lnTo>
                  <a:lnTo>
                    <a:pt x="15472" y="18845"/>
                  </a:lnTo>
                  <a:lnTo>
                    <a:pt x="14948" y="19000"/>
                  </a:lnTo>
                  <a:lnTo>
                    <a:pt x="14437" y="19165"/>
                  </a:lnTo>
                  <a:lnTo>
                    <a:pt x="13949" y="19320"/>
                  </a:lnTo>
                  <a:lnTo>
                    <a:pt x="13462" y="19490"/>
                  </a:lnTo>
                  <a:lnTo>
                    <a:pt x="13023" y="19665"/>
                  </a:lnTo>
                  <a:lnTo>
                    <a:pt x="12621" y="19845"/>
                  </a:lnTo>
                  <a:lnTo>
                    <a:pt x="12268" y="20040"/>
                  </a:lnTo>
                  <a:lnTo>
                    <a:pt x="11939" y="20270"/>
                  </a:lnTo>
                  <a:lnTo>
                    <a:pt x="11659" y="20515"/>
                  </a:lnTo>
                  <a:lnTo>
                    <a:pt x="11427" y="20775"/>
                  </a:lnTo>
                  <a:lnTo>
                    <a:pt x="11220" y="21045"/>
                  </a:lnTo>
                  <a:lnTo>
                    <a:pt x="11038" y="21320"/>
                  </a:lnTo>
                  <a:lnTo>
                    <a:pt x="10855" y="21600"/>
                  </a:lnTo>
                  <a:lnTo>
                    <a:pt x="0" y="21600"/>
                  </a:lnTo>
                  <a:lnTo>
                    <a:pt x="0" y="0"/>
                  </a:lnTo>
                  <a:close/>
                </a:path>
              </a:pathLst>
            </a:custGeom>
            <a:solidFill>
              <a:srgbClr val="F3F3F2"/>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sp>
          <p:nvSpPr>
            <p:cNvPr id="40" name="left scallop inlineFreeform 11"/>
            <p:cNvSpPr/>
            <p:nvPr/>
          </p:nvSpPr>
          <p:spPr>
            <a:xfrm>
              <a:off x="655783" y="-2"/>
              <a:ext cx="1234683" cy="68580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562" y="0"/>
                  </a:lnTo>
                  <a:lnTo>
                    <a:pt x="3916" y="275"/>
                  </a:lnTo>
                  <a:lnTo>
                    <a:pt x="4249" y="550"/>
                  </a:lnTo>
                  <a:lnTo>
                    <a:pt x="4582" y="830"/>
                  </a:lnTo>
                  <a:lnTo>
                    <a:pt x="4874" y="1115"/>
                  </a:lnTo>
                  <a:lnTo>
                    <a:pt x="5228" y="1390"/>
                  </a:lnTo>
                  <a:lnTo>
                    <a:pt x="5603" y="1655"/>
                  </a:lnTo>
                  <a:lnTo>
                    <a:pt x="6082" y="1905"/>
                  </a:lnTo>
                  <a:lnTo>
                    <a:pt x="6645" y="2135"/>
                  </a:lnTo>
                  <a:lnTo>
                    <a:pt x="7269" y="2330"/>
                  </a:lnTo>
                  <a:lnTo>
                    <a:pt x="7957" y="2515"/>
                  </a:lnTo>
                  <a:lnTo>
                    <a:pt x="8748" y="2685"/>
                  </a:lnTo>
                  <a:lnTo>
                    <a:pt x="9581" y="2855"/>
                  </a:lnTo>
                  <a:lnTo>
                    <a:pt x="11331" y="3175"/>
                  </a:lnTo>
                  <a:lnTo>
                    <a:pt x="12227" y="3340"/>
                  </a:lnTo>
                  <a:lnTo>
                    <a:pt x="13081" y="3500"/>
                  </a:lnTo>
                  <a:lnTo>
                    <a:pt x="13893" y="3670"/>
                  </a:lnTo>
                  <a:lnTo>
                    <a:pt x="14643" y="3855"/>
                  </a:lnTo>
                  <a:lnTo>
                    <a:pt x="15330" y="4040"/>
                  </a:lnTo>
                  <a:lnTo>
                    <a:pt x="15893" y="4240"/>
                  </a:lnTo>
                  <a:lnTo>
                    <a:pt x="16372" y="4465"/>
                  </a:lnTo>
                  <a:lnTo>
                    <a:pt x="16663" y="4685"/>
                  </a:lnTo>
                  <a:lnTo>
                    <a:pt x="16851" y="4930"/>
                  </a:lnTo>
                  <a:lnTo>
                    <a:pt x="16934" y="5170"/>
                  </a:lnTo>
                  <a:lnTo>
                    <a:pt x="16913" y="5425"/>
                  </a:lnTo>
                  <a:lnTo>
                    <a:pt x="16830" y="5680"/>
                  </a:lnTo>
                  <a:lnTo>
                    <a:pt x="16726" y="5945"/>
                  </a:lnTo>
                  <a:lnTo>
                    <a:pt x="16580" y="6210"/>
                  </a:lnTo>
                  <a:lnTo>
                    <a:pt x="16414" y="6475"/>
                  </a:lnTo>
                  <a:lnTo>
                    <a:pt x="16289" y="6740"/>
                  </a:lnTo>
                  <a:lnTo>
                    <a:pt x="16205" y="7005"/>
                  </a:lnTo>
                  <a:lnTo>
                    <a:pt x="16143" y="7260"/>
                  </a:lnTo>
                  <a:lnTo>
                    <a:pt x="16205" y="7510"/>
                  </a:lnTo>
                  <a:lnTo>
                    <a:pt x="16330" y="7755"/>
                  </a:lnTo>
                  <a:lnTo>
                    <a:pt x="16601" y="8010"/>
                  </a:lnTo>
                  <a:lnTo>
                    <a:pt x="17018" y="8260"/>
                  </a:lnTo>
                  <a:lnTo>
                    <a:pt x="17517" y="8510"/>
                  </a:lnTo>
                  <a:lnTo>
                    <a:pt x="18080" y="8760"/>
                  </a:lnTo>
                  <a:lnTo>
                    <a:pt x="18663" y="9005"/>
                  </a:lnTo>
                  <a:lnTo>
                    <a:pt x="19288" y="9255"/>
                  </a:lnTo>
                  <a:lnTo>
                    <a:pt x="19850" y="9505"/>
                  </a:lnTo>
                  <a:lnTo>
                    <a:pt x="20413" y="9760"/>
                  </a:lnTo>
                  <a:lnTo>
                    <a:pt x="20892" y="10015"/>
                  </a:lnTo>
                  <a:lnTo>
                    <a:pt x="21267" y="10270"/>
                  </a:lnTo>
                  <a:lnTo>
                    <a:pt x="21475" y="10530"/>
                  </a:lnTo>
                  <a:lnTo>
                    <a:pt x="21600" y="10800"/>
                  </a:lnTo>
                  <a:lnTo>
                    <a:pt x="21475" y="11070"/>
                  </a:lnTo>
                  <a:lnTo>
                    <a:pt x="21267" y="11330"/>
                  </a:lnTo>
                  <a:lnTo>
                    <a:pt x="20892" y="11585"/>
                  </a:lnTo>
                  <a:lnTo>
                    <a:pt x="20413" y="11840"/>
                  </a:lnTo>
                  <a:lnTo>
                    <a:pt x="19850" y="12095"/>
                  </a:lnTo>
                  <a:lnTo>
                    <a:pt x="19288" y="12345"/>
                  </a:lnTo>
                  <a:lnTo>
                    <a:pt x="18663" y="12595"/>
                  </a:lnTo>
                  <a:lnTo>
                    <a:pt x="18080" y="12840"/>
                  </a:lnTo>
                  <a:lnTo>
                    <a:pt x="17517" y="13090"/>
                  </a:lnTo>
                  <a:lnTo>
                    <a:pt x="17018" y="13340"/>
                  </a:lnTo>
                  <a:lnTo>
                    <a:pt x="16601" y="13590"/>
                  </a:lnTo>
                  <a:lnTo>
                    <a:pt x="16330" y="13845"/>
                  </a:lnTo>
                  <a:lnTo>
                    <a:pt x="16205" y="14090"/>
                  </a:lnTo>
                  <a:lnTo>
                    <a:pt x="16143" y="14340"/>
                  </a:lnTo>
                  <a:lnTo>
                    <a:pt x="16205" y="14595"/>
                  </a:lnTo>
                  <a:lnTo>
                    <a:pt x="16289" y="14860"/>
                  </a:lnTo>
                  <a:lnTo>
                    <a:pt x="16414" y="15125"/>
                  </a:lnTo>
                  <a:lnTo>
                    <a:pt x="16580" y="15390"/>
                  </a:lnTo>
                  <a:lnTo>
                    <a:pt x="16726" y="15655"/>
                  </a:lnTo>
                  <a:lnTo>
                    <a:pt x="16830" y="15920"/>
                  </a:lnTo>
                  <a:lnTo>
                    <a:pt x="16913" y="16175"/>
                  </a:lnTo>
                  <a:lnTo>
                    <a:pt x="16934" y="16430"/>
                  </a:lnTo>
                  <a:lnTo>
                    <a:pt x="16851" y="16670"/>
                  </a:lnTo>
                  <a:lnTo>
                    <a:pt x="16663" y="16915"/>
                  </a:lnTo>
                  <a:lnTo>
                    <a:pt x="16372" y="17135"/>
                  </a:lnTo>
                  <a:lnTo>
                    <a:pt x="15893" y="17360"/>
                  </a:lnTo>
                  <a:lnTo>
                    <a:pt x="15330" y="17560"/>
                  </a:lnTo>
                  <a:lnTo>
                    <a:pt x="14643" y="17745"/>
                  </a:lnTo>
                  <a:lnTo>
                    <a:pt x="13893" y="17930"/>
                  </a:lnTo>
                  <a:lnTo>
                    <a:pt x="13081" y="18100"/>
                  </a:lnTo>
                  <a:lnTo>
                    <a:pt x="12227" y="18260"/>
                  </a:lnTo>
                  <a:lnTo>
                    <a:pt x="11331" y="18425"/>
                  </a:lnTo>
                  <a:lnTo>
                    <a:pt x="9581" y="18745"/>
                  </a:lnTo>
                  <a:lnTo>
                    <a:pt x="8748" y="18915"/>
                  </a:lnTo>
                  <a:lnTo>
                    <a:pt x="7957" y="19085"/>
                  </a:lnTo>
                  <a:lnTo>
                    <a:pt x="7269" y="19270"/>
                  </a:lnTo>
                  <a:lnTo>
                    <a:pt x="6645" y="19465"/>
                  </a:lnTo>
                  <a:lnTo>
                    <a:pt x="6082" y="19695"/>
                  </a:lnTo>
                  <a:lnTo>
                    <a:pt x="5603" y="19945"/>
                  </a:lnTo>
                  <a:lnTo>
                    <a:pt x="5228" y="20210"/>
                  </a:lnTo>
                  <a:lnTo>
                    <a:pt x="4874" y="20485"/>
                  </a:lnTo>
                  <a:lnTo>
                    <a:pt x="4582" y="20770"/>
                  </a:lnTo>
                  <a:lnTo>
                    <a:pt x="4249" y="21050"/>
                  </a:lnTo>
                  <a:lnTo>
                    <a:pt x="3916" y="21325"/>
                  </a:lnTo>
                  <a:lnTo>
                    <a:pt x="3562" y="21600"/>
                  </a:lnTo>
                  <a:lnTo>
                    <a:pt x="0" y="21600"/>
                  </a:lnTo>
                  <a:lnTo>
                    <a:pt x="354" y="21390"/>
                  </a:lnTo>
                  <a:lnTo>
                    <a:pt x="687" y="21160"/>
                  </a:lnTo>
                  <a:lnTo>
                    <a:pt x="958" y="20915"/>
                  </a:lnTo>
                  <a:lnTo>
                    <a:pt x="1250" y="20655"/>
                  </a:lnTo>
                  <a:lnTo>
                    <a:pt x="1875" y="20095"/>
                  </a:lnTo>
                  <a:lnTo>
                    <a:pt x="2270" y="19820"/>
                  </a:lnTo>
                  <a:lnTo>
                    <a:pt x="2687" y="19545"/>
                  </a:lnTo>
                  <a:lnTo>
                    <a:pt x="3249" y="19275"/>
                  </a:lnTo>
                  <a:lnTo>
                    <a:pt x="3874" y="19020"/>
                  </a:lnTo>
                  <a:lnTo>
                    <a:pt x="4624" y="18780"/>
                  </a:lnTo>
                  <a:lnTo>
                    <a:pt x="5436" y="18565"/>
                  </a:lnTo>
                  <a:lnTo>
                    <a:pt x="6311" y="18360"/>
                  </a:lnTo>
                  <a:lnTo>
                    <a:pt x="7249" y="18170"/>
                  </a:lnTo>
                  <a:lnTo>
                    <a:pt x="8165" y="17995"/>
                  </a:lnTo>
                  <a:lnTo>
                    <a:pt x="9123" y="17825"/>
                  </a:lnTo>
                  <a:lnTo>
                    <a:pt x="10040" y="17655"/>
                  </a:lnTo>
                  <a:lnTo>
                    <a:pt x="10894" y="17495"/>
                  </a:lnTo>
                  <a:lnTo>
                    <a:pt x="11685" y="17330"/>
                  </a:lnTo>
                  <a:lnTo>
                    <a:pt x="12373" y="17170"/>
                  </a:lnTo>
                  <a:lnTo>
                    <a:pt x="12914" y="17000"/>
                  </a:lnTo>
                  <a:lnTo>
                    <a:pt x="13289" y="16835"/>
                  </a:lnTo>
                  <a:lnTo>
                    <a:pt x="13477" y="16680"/>
                  </a:lnTo>
                  <a:lnTo>
                    <a:pt x="13581" y="16510"/>
                  </a:lnTo>
                  <a:lnTo>
                    <a:pt x="13622" y="16325"/>
                  </a:lnTo>
                  <a:lnTo>
                    <a:pt x="13560" y="16120"/>
                  </a:lnTo>
                  <a:lnTo>
                    <a:pt x="13477" y="15905"/>
                  </a:lnTo>
                  <a:lnTo>
                    <a:pt x="13372" y="15685"/>
                  </a:lnTo>
                  <a:lnTo>
                    <a:pt x="13268" y="15455"/>
                  </a:lnTo>
                  <a:lnTo>
                    <a:pt x="13039" y="15105"/>
                  </a:lnTo>
                  <a:lnTo>
                    <a:pt x="12914" y="14760"/>
                  </a:lnTo>
                  <a:lnTo>
                    <a:pt x="12831" y="14405"/>
                  </a:lnTo>
                  <a:lnTo>
                    <a:pt x="12873" y="14045"/>
                  </a:lnTo>
                  <a:lnTo>
                    <a:pt x="13081" y="13685"/>
                  </a:lnTo>
                  <a:lnTo>
                    <a:pt x="13372" y="13405"/>
                  </a:lnTo>
                  <a:lnTo>
                    <a:pt x="13768" y="13130"/>
                  </a:lnTo>
                  <a:lnTo>
                    <a:pt x="14268" y="12870"/>
                  </a:lnTo>
                  <a:lnTo>
                    <a:pt x="14810" y="12605"/>
                  </a:lnTo>
                  <a:lnTo>
                    <a:pt x="16476" y="11905"/>
                  </a:lnTo>
                  <a:lnTo>
                    <a:pt x="16934" y="11710"/>
                  </a:lnTo>
                  <a:lnTo>
                    <a:pt x="17372" y="11515"/>
                  </a:lnTo>
                  <a:lnTo>
                    <a:pt x="17726" y="11325"/>
                  </a:lnTo>
                  <a:lnTo>
                    <a:pt x="17997" y="11140"/>
                  </a:lnTo>
                  <a:lnTo>
                    <a:pt x="18184" y="10970"/>
                  </a:lnTo>
                  <a:lnTo>
                    <a:pt x="18246" y="10800"/>
                  </a:lnTo>
                  <a:lnTo>
                    <a:pt x="18184" y="10630"/>
                  </a:lnTo>
                  <a:lnTo>
                    <a:pt x="17997" y="10460"/>
                  </a:lnTo>
                  <a:lnTo>
                    <a:pt x="17726" y="10275"/>
                  </a:lnTo>
                  <a:lnTo>
                    <a:pt x="17372" y="10085"/>
                  </a:lnTo>
                  <a:lnTo>
                    <a:pt x="16934" y="9890"/>
                  </a:lnTo>
                  <a:lnTo>
                    <a:pt x="16476" y="9695"/>
                  </a:lnTo>
                  <a:lnTo>
                    <a:pt x="14810" y="8995"/>
                  </a:lnTo>
                  <a:lnTo>
                    <a:pt x="14268" y="8730"/>
                  </a:lnTo>
                  <a:lnTo>
                    <a:pt x="13768" y="8470"/>
                  </a:lnTo>
                  <a:lnTo>
                    <a:pt x="13372" y="8195"/>
                  </a:lnTo>
                  <a:lnTo>
                    <a:pt x="13081" y="7915"/>
                  </a:lnTo>
                  <a:lnTo>
                    <a:pt x="12873" y="7555"/>
                  </a:lnTo>
                  <a:lnTo>
                    <a:pt x="12831" y="7195"/>
                  </a:lnTo>
                  <a:lnTo>
                    <a:pt x="12914" y="6840"/>
                  </a:lnTo>
                  <a:lnTo>
                    <a:pt x="13039" y="6495"/>
                  </a:lnTo>
                  <a:lnTo>
                    <a:pt x="13268" y="6145"/>
                  </a:lnTo>
                  <a:lnTo>
                    <a:pt x="13372" y="5915"/>
                  </a:lnTo>
                  <a:lnTo>
                    <a:pt x="13477" y="5695"/>
                  </a:lnTo>
                  <a:lnTo>
                    <a:pt x="13560" y="5480"/>
                  </a:lnTo>
                  <a:lnTo>
                    <a:pt x="13622" y="5275"/>
                  </a:lnTo>
                  <a:lnTo>
                    <a:pt x="13581" y="5090"/>
                  </a:lnTo>
                  <a:lnTo>
                    <a:pt x="13477" y="4920"/>
                  </a:lnTo>
                  <a:lnTo>
                    <a:pt x="13289" y="4765"/>
                  </a:lnTo>
                  <a:lnTo>
                    <a:pt x="12914" y="4600"/>
                  </a:lnTo>
                  <a:lnTo>
                    <a:pt x="12373" y="4430"/>
                  </a:lnTo>
                  <a:lnTo>
                    <a:pt x="11685" y="4270"/>
                  </a:lnTo>
                  <a:lnTo>
                    <a:pt x="10894" y="4110"/>
                  </a:lnTo>
                  <a:lnTo>
                    <a:pt x="10040" y="3945"/>
                  </a:lnTo>
                  <a:lnTo>
                    <a:pt x="9123" y="3775"/>
                  </a:lnTo>
                  <a:lnTo>
                    <a:pt x="8165" y="3605"/>
                  </a:lnTo>
                  <a:lnTo>
                    <a:pt x="7249" y="3430"/>
                  </a:lnTo>
                  <a:lnTo>
                    <a:pt x="6311" y="3240"/>
                  </a:lnTo>
                  <a:lnTo>
                    <a:pt x="5436" y="3035"/>
                  </a:lnTo>
                  <a:lnTo>
                    <a:pt x="4624" y="2820"/>
                  </a:lnTo>
                  <a:lnTo>
                    <a:pt x="3874" y="2580"/>
                  </a:lnTo>
                  <a:lnTo>
                    <a:pt x="3249" y="2325"/>
                  </a:lnTo>
                  <a:lnTo>
                    <a:pt x="2687" y="2055"/>
                  </a:lnTo>
                  <a:lnTo>
                    <a:pt x="2270" y="1780"/>
                  </a:lnTo>
                  <a:lnTo>
                    <a:pt x="1875" y="1505"/>
                  </a:lnTo>
                  <a:lnTo>
                    <a:pt x="1250" y="945"/>
                  </a:lnTo>
                  <a:lnTo>
                    <a:pt x="958" y="685"/>
                  </a:lnTo>
                  <a:lnTo>
                    <a:pt x="687" y="440"/>
                  </a:lnTo>
                  <a:lnTo>
                    <a:pt x="354" y="210"/>
                  </a:lnTo>
                  <a:lnTo>
                    <a:pt x="0" y="0"/>
                  </a:ln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defRPr>
              </a:pPr>
              <a:endParaRPr/>
            </a:p>
          </p:txBody>
        </p:sp>
      </p:grpSp>
      <p:sp>
        <p:nvSpPr>
          <p:cNvPr id="42" name="Slide Number"/>
          <p:cNvSpPr txBox="1">
            <a:spLocks noGrp="1"/>
          </p:cNvSpPr>
          <p:nvPr>
            <p:ph type="sldNum" sz="quarter" idx="2"/>
          </p:nvPr>
        </p:nvSpPr>
        <p:spPr>
          <a:xfrm>
            <a:off x="8327102" y="6426659"/>
            <a:ext cx="245399" cy="243837"/>
          </a:xfrm>
          <a:prstGeom prst="rect">
            <a:avLst/>
          </a:prstGeom>
        </p:spPr>
        <p:txBody>
          <a:bodyPr/>
          <a:lstStyle>
            <a:lvl1pPr>
              <a:defRPr>
                <a:solidFill>
                  <a:srgbClr val="F3F3F2"/>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Body Level One…"/>
          <p:cNvSpPr txBox="1">
            <a:spLocks noGrp="1"/>
          </p:cNvSpPr>
          <p:nvPr>
            <p:ph type="body" sz="half" idx="1"/>
          </p:nvPr>
        </p:nvSpPr>
        <p:spPr>
          <a:xfrm>
            <a:off x="942975" y="2286000"/>
            <a:ext cx="3593592" cy="36195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8" name="Title Text"/>
          <p:cNvSpPr txBox="1">
            <a:spLocks noGrp="1"/>
          </p:cNvSpPr>
          <p:nvPr>
            <p:ph type="title"/>
          </p:nvPr>
        </p:nvSpPr>
        <p:spPr>
          <a:xfrm>
            <a:off x="942975" y="381000"/>
            <a:ext cx="7629525" cy="1493520"/>
          </a:xfrm>
          <a:prstGeom prst="rect">
            <a:avLst/>
          </a:prstGeom>
        </p:spPr>
        <p:txBody>
          <a:bodyPr/>
          <a:lstStyle/>
          <a:p>
            <a:r>
              <a:t>Title Text</a:t>
            </a:r>
          </a:p>
        </p:txBody>
      </p:sp>
      <p:sp>
        <p:nvSpPr>
          <p:cNvPr id="59" name="Body Level One…"/>
          <p:cNvSpPr txBox="1">
            <a:spLocks noGrp="1"/>
          </p:cNvSpPr>
          <p:nvPr>
            <p:ph type="body" sz="quarter" idx="1"/>
          </p:nvPr>
        </p:nvSpPr>
        <p:spPr>
          <a:xfrm>
            <a:off x="941832" y="2199632"/>
            <a:ext cx="3611880" cy="632532"/>
          </a:xfrm>
          <a:prstGeom prst="rect">
            <a:avLst/>
          </a:prstGeom>
        </p:spPr>
        <p:txBody>
          <a:bodyPr anchor="b"/>
          <a:lstStyle>
            <a:lvl1pPr marL="0" indent="0">
              <a:lnSpc>
                <a:spcPct val="100000"/>
              </a:lnSpc>
              <a:buClrTx/>
              <a:buSzTx/>
              <a:buFontTx/>
              <a:buNone/>
              <a:defRPr sz="1800" b="1" cap="all" spc="150">
                <a:solidFill>
                  <a:srgbClr val="2A1A00"/>
                </a:solidFill>
              </a:defRPr>
            </a:lvl1pPr>
            <a:lvl2pPr marL="0" indent="0">
              <a:lnSpc>
                <a:spcPct val="100000"/>
              </a:lnSpc>
              <a:buClrTx/>
              <a:buSzTx/>
              <a:buFontTx/>
              <a:buNone/>
              <a:defRPr sz="1800" b="1" cap="all" spc="150">
                <a:solidFill>
                  <a:srgbClr val="2A1A00"/>
                </a:solidFill>
              </a:defRPr>
            </a:lvl2pPr>
            <a:lvl3pPr marL="0" indent="0">
              <a:lnSpc>
                <a:spcPct val="100000"/>
              </a:lnSpc>
              <a:buClrTx/>
              <a:buSzTx/>
              <a:buFontTx/>
              <a:buNone/>
              <a:defRPr sz="1800" b="1" cap="all" spc="150">
                <a:solidFill>
                  <a:srgbClr val="2A1A00"/>
                </a:solidFill>
              </a:defRPr>
            </a:lvl3pPr>
            <a:lvl4pPr marL="0" indent="0">
              <a:lnSpc>
                <a:spcPct val="100000"/>
              </a:lnSpc>
              <a:buClrTx/>
              <a:buSzTx/>
              <a:buFontTx/>
              <a:buNone/>
              <a:defRPr sz="1800" b="1" cap="all" spc="150">
                <a:solidFill>
                  <a:srgbClr val="2A1A00"/>
                </a:solidFill>
              </a:defRPr>
            </a:lvl4pPr>
            <a:lvl5pPr marL="0" indent="0">
              <a:lnSpc>
                <a:spcPct val="100000"/>
              </a:lnSpc>
              <a:buClrTx/>
              <a:buSzTx/>
              <a:buFontTx/>
              <a:buNone/>
              <a:defRPr sz="1800" b="1" cap="all" spc="150">
                <a:solidFill>
                  <a:srgbClr val="2A1A00"/>
                </a:solidFill>
              </a:defRPr>
            </a:lvl5pPr>
          </a:lstStyle>
          <a:p>
            <a:r>
              <a:t>Body Level One</a:t>
            </a:r>
          </a:p>
          <a:p>
            <a:pPr lvl="1"/>
            <a:r>
              <a:t>Body Level Two</a:t>
            </a:r>
          </a:p>
          <a:p>
            <a:pPr lvl="2"/>
            <a:r>
              <a:t>Body Level Three</a:t>
            </a:r>
          </a:p>
          <a:p>
            <a:pPr lvl="3"/>
            <a:r>
              <a:t>Body Level Four</a:t>
            </a:r>
          </a:p>
          <a:p>
            <a:pPr lvl="4"/>
            <a:r>
              <a:t>Body Level Five</a:t>
            </a:r>
          </a:p>
        </p:txBody>
      </p:sp>
      <p:sp>
        <p:nvSpPr>
          <p:cNvPr id="60" name="Text Placeholder 4"/>
          <p:cNvSpPr>
            <a:spLocks noGrp="1"/>
          </p:cNvSpPr>
          <p:nvPr>
            <p:ph type="body" sz="quarter" idx="21"/>
          </p:nvPr>
        </p:nvSpPr>
        <p:spPr>
          <a:xfrm>
            <a:off x="4975397" y="2199632"/>
            <a:ext cx="3611882" cy="632532"/>
          </a:xfrm>
          <a:prstGeom prst="rect">
            <a:avLst/>
          </a:prstGeom>
        </p:spPr>
        <p:txBody>
          <a:bodyPr anchor="b"/>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3" name="right scallop background shapeFreeform 11"/>
          <p:cNvSpPr/>
          <p:nvPr/>
        </p:nvSpPr>
        <p:spPr>
          <a:xfrm>
            <a:off x="5542356" y="0"/>
            <a:ext cx="3601646"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21" y="21390"/>
                </a:lnTo>
                <a:lnTo>
                  <a:pt x="57" y="21215"/>
                </a:lnTo>
                <a:lnTo>
                  <a:pt x="100" y="21050"/>
                </a:lnTo>
                <a:lnTo>
                  <a:pt x="243" y="20780"/>
                </a:lnTo>
                <a:lnTo>
                  <a:pt x="328" y="20665"/>
                </a:lnTo>
                <a:lnTo>
                  <a:pt x="493" y="20435"/>
                </a:lnTo>
                <a:lnTo>
                  <a:pt x="571" y="20310"/>
                </a:lnTo>
                <a:lnTo>
                  <a:pt x="643" y="20180"/>
                </a:lnTo>
                <a:lnTo>
                  <a:pt x="707" y="20035"/>
                </a:lnTo>
                <a:lnTo>
                  <a:pt x="757" y="19880"/>
                </a:lnTo>
                <a:lnTo>
                  <a:pt x="793" y="19690"/>
                </a:lnTo>
                <a:lnTo>
                  <a:pt x="807" y="19475"/>
                </a:lnTo>
                <a:lnTo>
                  <a:pt x="793" y="19255"/>
                </a:lnTo>
                <a:lnTo>
                  <a:pt x="757" y="19075"/>
                </a:lnTo>
                <a:lnTo>
                  <a:pt x="707" y="18910"/>
                </a:lnTo>
                <a:lnTo>
                  <a:pt x="643" y="18760"/>
                </a:lnTo>
                <a:lnTo>
                  <a:pt x="571" y="18630"/>
                </a:lnTo>
                <a:lnTo>
                  <a:pt x="486" y="18510"/>
                </a:lnTo>
                <a:lnTo>
                  <a:pt x="400" y="18395"/>
                </a:lnTo>
                <a:lnTo>
                  <a:pt x="314" y="18275"/>
                </a:lnTo>
                <a:lnTo>
                  <a:pt x="236" y="18150"/>
                </a:lnTo>
                <a:lnTo>
                  <a:pt x="157" y="18020"/>
                </a:lnTo>
                <a:lnTo>
                  <a:pt x="93" y="17875"/>
                </a:lnTo>
                <a:lnTo>
                  <a:pt x="50" y="17710"/>
                </a:lnTo>
                <a:lnTo>
                  <a:pt x="7" y="17520"/>
                </a:lnTo>
                <a:lnTo>
                  <a:pt x="0" y="17305"/>
                </a:lnTo>
                <a:lnTo>
                  <a:pt x="7" y="17090"/>
                </a:lnTo>
                <a:lnTo>
                  <a:pt x="50" y="16900"/>
                </a:lnTo>
                <a:lnTo>
                  <a:pt x="93" y="16735"/>
                </a:lnTo>
                <a:lnTo>
                  <a:pt x="157" y="16595"/>
                </a:lnTo>
                <a:lnTo>
                  <a:pt x="236" y="16460"/>
                </a:lnTo>
                <a:lnTo>
                  <a:pt x="314" y="16335"/>
                </a:lnTo>
                <a:lnTo>
                  <a:pt x="400" y="16220"/>
                </a:lnTo>
                <a:lnTo>
                  <a:pt x="486" y="16110"/>
                </a:lnTo>
                <a:lnTo>
                  <a:pt x="571" y="15985"/>
                </a:lnTo>
                <a:lnTo>
                  <a:pt x="643" y="15855"/>
                </a:lnTo>
                <a:lnTo>
                  <a:pt x="707" y="15710"/>
                </a:lnTo>
                <a:lnTo>
                  <a:pt x="757" y="15545"/>
                </a:lnTo>
                <a:lnTo>
                  <a:pt x="793" y="15355"/>
                </a:lnTo>
                <a:lnTo>
                  <a:pt x="807" y="15140"/>
                </a:lnTo>
                <a:lnTo>
                  <a:pt x="793" y="14925"/>
                </a:lnTo>
                <a:lnTo>
                  <a:pt x="757" y="14735"/>
                </a:lnTo>
                <a:lnTo>
                  <a:pt x="707" y="14570"/>
                </a:lnTo>
                <a:lnTo>
                  <a:pt x="643" y="14425"/>
                </a:lnTo>
                <a:lnTo>
                  <a:pt x="571" y="14290"/>
                </a:lnTo>
                <a:lnTo>
                  <a:pt x="486" y="14170"/>
                </a:lnTo>
                <a:lnTo>
                  <a:pt x="314" y="13935"/>
                </a:lnTo>
                <a:lnTo>
                  <a:pt x="236" y="13815"/>
                </a:lnTo>
                <a:lnTo>
                  <a:pt x="157" y="13680"/>
                </a:lnTo>
                <a:lnTo>
                  <a:pt x="93" y="13535"/>
                </a:lnTo>
                <a:lnTo>
                  <a:pt x="50" y="13370"/>
                </a:lnTo>
                <a:lnTo>
                  <a:pt x="7" y="13185"/>
                </a:lnTo>
                <a:lnTo>
                  <a:pt x="0" y="12965"/>
                </a:lnTo>
                <a:lnTo>
                  <a:pt x="7" y="12750"/>
                </a:lnTo>
                <a:lnTo>
                  <a:pt x="50" y="12560"/>
                </a:lnTo>
                <a:lnTo>
                  <a:pt x="93" y="12395"/>
                </a:lnTo>
                <a:lnTo>
                  <a:pt x="157" y="12255"/>
                </a:lnTo>
                <a:lnTo>
                  <a:pt x="236" y="12120"/>
                </a:lnTo>
                <a:lnTo>
                  <a:pt x="314" y="12005"/>
                </a:lnTo>
                <a:lnTo>
                  <a:pt x="486" y="11770"/>
                </a:lnTo>
                <a:lnTo>
                  <a:pt x="571" y="11645"/>
                </a:lnTo>
                <a:lnTo>
                  <a:pt x="643" y="11515"/>
                </a:lnTo>
                <a:lnTo>
                  <a:pt x="707" y="11370"/>
                </a:lnTo>
                <a:lnTo>
                  <a:pt x="757" y="11205"/>
                </a:lnTo>
                <a:lnTo>
                  <a:pt x="793" y="11015"/>
                </a:lnTo>
                <a:lnTo>
                  <a:pt x="807" y="10795"/>
                </a:lnTo>
                <a:lnTo>
                  <a:pt x="793" y="10585"/>
                </a:lnTo>
                <a:lnTo>
                  <a:pt x="757" y="10395"/>
                </a:lnTo>
                <a:lnTo>
                  <a:pt x="707" y="10230"/>
                </a:lnTo>
                <a:lnTo>
                  <a:pt x="643" y="10085"/>
                </a:lnTo>
                <a:lnTo>
                  <a:pt x="571" y="9955"/>
                </a:lnTo>
                <a:lnTo>
                  <a:pt x="486" y="9830"/>
                </a:lnTo>
                <a:lnTo>
                  <a:pt x="400" y="9715"/>
                </a:lnTo>
                <a:lnTo>
                  <a:pt x="314" y="9595"/>
                </a:lnTo>
                <a:lnTo>
                  <a:pt x="236" y="9480"/>
                </a:lnTo>
                <a:lnTo>
                  <a:pt x="157" y="9345"/>
                </a:lnTo>
                <a:lnTo>
                  <a:pt x="93" y="9205"/>
                </a:lnTo>
                <a:lnTo>
                  <a:pt x="50" y="9035"/>
                </a:lnTo>
                <a:lnTo>
                  <a:pt x="7" y="8850"/>
                </a:lnTo>
                <a:lnTo>
                  <a:pt x="0" y="8635"/>
                </a:lnTo>
                <a:lnTo>
                  <a:pt x="7" y="8415"/>
                </a:lnTo>
                <a:lnTo>
                  <a:pt x="50" y="8230"/>
                </a:lnTo>
                <a:lnTo>
                  <a:pt x="93" y="8065"/>
                </a:lnTo>
                <a:lnTo>
                  <a:pt x="157" y="7915"/>
                </a:lnTo>
                <a:lnTo>
                  <a:pt x="236" y="7785"/>
                </a:lnTo>
                <a:lnTo>
                  <a:pt x="314" y="7665"/>
                </a:lnTo>
                <a:lnTo>
                  <a:pt x="400" y="7545"/>
                </a:lnTo>
                <a:lnTo>
                  <a:pt x="486" y="7430"/>
                </a:lnTo>
                <a:lnTo>
                  <a:pt x="571" y="7305"/>
                </a:lnTo>
                <a:lnTo>
                  <a:pt x="643" y="7175"/>
                </a:lnTo>
                <a:lnTo>
                  <a:pt x="707" y="7030"/>
                </a:lnTo>
                <a:lnTo>
                  <a:pt x="757" y="6865"/>
                </a:lnTo>
                <a:lnTo>
                  <a:pt x="793" y="6675"/>
                </a:lnTo>
                <a:lnTo>
                  <a:pt x="807" y="6460"/>
                </a:lnTo>
                <a:lnTo>
                  <a:pt x="793" y="6245"/>
                </a:lnTo>
                <a:lnTo>
                  <a:pt x="757" y="6055"/>
                </a:lnTo>
                <a:lnTo>
                  <a:pt x="707" y="5890"/>
                </a:lnTo>
                <a:lnTo>
                  <a:pt x="643" y="5745"/>
                </a:lnTo>
                <a:lnTo>
                  <a:pt x="571" y="5615"/>
                </a:lnTo>
                <a:lnTo>
                  <a:pt x="486" y="5490"/>
                </a:lnTo>
                <a:lnTo>
                  <a:pt x="400" y="5380"/>
                </a:lnTo>
                <a:lnTo>
                  <a:pt x="314" y="5265"/>
                </a:lnTo>
                <a:lnTo>
                  <a:pt x="236" y="5140"/>
                </a:lnTo>
                <a:lnTo>
                  <a:pt x="157" y="5005"/>
                </a:lnTo>
                <a:lnTo>
                  <a:pt x="93" y="4865"/>
                </a:lnTo>
                <a:lnTo>
                  <a:pt x="50" y="4700"/>
                </a:lnTo>
                <a:lnTo>
                  <a:pt x="7" y="4510"/>
                </a:lnTo>
                <a:lnTo>
                  <a:pt x="0" y="4295"/>
                </a:lnTo>
                <a:lnTo>
                  <a:pt x="7" y="4080"/>
                </a:lnTo>
                <a:lnTo>
                  <a:pt x="50" y="3890"/>
                </a:lnTo>
                <a:lnTo>
                  <a:pt x="93" y="3725"/>
                </a:lnTo>
                <a:lnTo>
                  <a:pt x="157" y="3580"/>
                </a:lnTo>
                <a:lnTo>
                  <a:pt x="236" y="3450"/>
                </a:lnTo>
                <a:lnTo>
                  <a:pt x="314" y="3325"/>
                </a:lnTo>
                <a:lnTo>
                  <a:pt x="400" y="3205"/>
                </a:lnTo>
                <a:lnTo>
                  <a:pt x="486" y="3090"/>
                </a:lnTo>
                <a:lnTo>
                  <a:pt x="571" y="2970"/>
                </a:lnTo>
                <a:lnTo>
                  <a:pt x="643" y="2840"/>
                </a:lnTo>
                <a:lnTo>
                  <a:pt x="707" y="2690"/>
                </a:lnTo>
                <a:lnTo>
                  <a:pt x="757" y="2525"/>
                </a:lnTo>
                <a:lnTo>
                  <a:pt x="793" y="2345"/>
                </a:lnTo>
                <a:lnTo>
                  <a:pt x="807" y="2120"/>
                </a:lnTo>
                <a:lnTo>
                  <a:pt x="793" y="1910"/>
                </a:lnTo>
                <a:lnTo>
                  <a:pt x="757" y="1720"/>
                </a:lnTo>
                <a:lnTo>
                  <a:pt x="707" y="1565"/>
                </a:lnTo>
                <a:lnTo>
                  <a:pt x="643" y="1420"/>
                </a:lnTo>
                <a:lnTo>
                  <a:pt x="571" y="1290"/>
                </a:lnTo>
                <a:lnTo>
                  <a:pt x="493" y="1165"/>
                </a:lnTo>
                <a:lnTo>
                  <a:pt x="328" y="935"/>
                </a:lnTo>
                <a:lnTo>
                  <a:pt x="243" y="820"/>
                </a:lnTo>
                <a:lnTo>
                  <a:pt x="100" y="550"/>
                </a:lnTo>
                <a:lnTo>
                  <a:pt x="57" y="385"/>
                </a:lnTo>
                <a:lnTo>
                  <a:pt x="21" y="210"/>
                </a:lnTo>
                <a:lnTo>
                  <a:pt x="0" y="0"/>
                </a:lnTo>
                <a:close/>
              </a:path>
            </a:pathLst>
          </a:custGeom>
          <a:solidFill>
            <a:srgbClr val="2A1A00"/>
          </a:solidFill>
          <a:ln w="12700">
            <a:miter lim="400000"/>
          </a:ln>
        </p:spPr>
        <p:txBody>
          <a:bodyPr lIns="45718" tIns="45718" rIns="45718" bIns="45718"/>
          <a:lstStyle/>
          <a:p>
            <a:endParaRPr/>
          </a:p>
        </p:txBody>
      </p:sp>
      <p:sp>
        <p:nvSpPr>
          <p:cNvPr id="84" name="Title Text"/>
          <p:cNvSpPr txBox="1">
            <a:spLocks noGrp="1"/>
          </p:cNvSpPr>
          <p:nvPr>
            <p:ph type="title"/>
          </p:nvPr>
        </p:nvSpPr>
        <p:spPr>
          <a:xfrm>
            <a:off x="6253414" y="457200"/>
            <a:ext cx="2319086" cy="1196673"/>
          </a:xfrm>
          <a:prstGeom prst="rect">
            <a:avLst/>
          </a:prstGeom>
        </p:spPr>
        <p:txBody>
          <a:bodyPr anchor="b"/>
          <a:lstStyle>
            <a:lvl1pPr>
              <a:lnSpc>
                <a:spcPct val="100000"/>
              </a:lnSpc>
              <a:defRPr sz="1800" b="1" spc="225">
                <a:solidFill>
                  <a:schemeClr val="accent1"/>
                </a:solidFill>
                <a:latin typeface="+mn-lt"/>
                <a:ea typeface="+mn-ea"/>
                <a:cs typeface="+mn-cs"/>
                <a:sym typeface="Gill Sans MT"/>
              </a:defRPr>
            </a:lvl1pPr>
          </a:lstStyle>
          <a:p>
            <a:r>
              <a:t>Title Text</a:t>
            </a:r>
          </a:p>
        </p:txBody>
      </p:sp>
      <p:sp>
        <p:nvSpPr>
          <p:cNvPr id="85" name="Body Level One…"/>
          <p:cNvSpPr txBox="1">
            <a:spLocks noGrp="1"/>
          </p:cNvSpPr>
          <p:nvPr>
            <p:ph type="body" sz="half" idx="1"/>
          </p:nvPr>
        </p:nvSpPr>
        <p:spPr>
          <a:xfrm>
            <a:off x="573787" y="920375"/>
            <a:ext cx="4618815" cy="4985128"/>
          </a:xfrm>
          <a:prstGeom prst="rect">
            <a:avLst/>
          </a:prstGeom>
        </p:spPr>
        <p:txBody>
          <a:bodyPr/>
          <a:lstStyle>
            <a:lvl1pPr>
              <a:defRPr sz="2400"/>
            </a:lvl1pPr>
            <a:lvl2pPr marL="718457" indent="-261257">
              <a:defRPr sz="2400"/>
            </a:lvl2pPr>
            <a:lvl3pPr marL="1219200" indent="-304800">
              <a:defRPr sz="2400"/>
            </a:lvl3pPr>
            <a:lvl4pPr marL="1737360" indent="-365760">
              <a:defRPr sz="2400"/>
            </a:lvl4pPr>
            <a:lvl5pPr marL="2194560" indent="-365760">
              <a:defRPr sz="2400"/>
            </a:lvl5pPr>
          </a:lstStyle>
          <a:p>
            <a:r>
              <a:t>Body Level One</a:t>
            </a:r>
          </a:p>
          <a:p>
            <a:pPr lvl="1"/>
            <a:r>
              <a:t>Body Level Two</a:t>
            </a:r>
          </a:p>
          <a:p>
            <a:pPr lvl="2"/>
            <a:r>
              <a:t>Body Level Three</a:t>
            </a:r>
          </a:p>
          <a:p>
            <a:pPr lvl="3"/>
            <a:r>
              <a:t>Body Level Four</a:t>
            </a:r>
          </a:p>
          <a:p>
            <a:pPr lvl="4"/>
            <a:r>
              <a:t>Body Level Five</a:t>
            </a:r>
          </a:p>
        </p:txBody>
      </p:sp>
      <p:sp>
        <p:nvSpPr>
          <p:cNvPr id="86" name="Text Placeholder 3"/>
          <p:cNvSpPr>
            <a:spLocks noGrp="1"/>
          </p:cNvSpPr>
          <p:nvPr>
            <p:ph type="body" sz="quarter" idx="21"/>
          </p:nvPr>
        </p:nvSpPr>
        <p:spPr>
          <a:xfrm>
            <a:off x="6253412" y="1741334"/>
            <a:ext cx="2319090" cy="4164167"/>
          </a:xfrm>
          <a:prstGeom prst="rect">
            <a:avLst/>
          </a:prstGeom>
        </p:spPr>
        <p:txBody>
          <a:bodyPr/>
          <a:lstStyle/>
          <a:p>
            <a:endParaRPr/>
          </a:p>
        </p:txBody>
      </p:sp>
      <p:sp>
        <p:nvSpPr>
          <p:cNvPr id="87" name="Rectangle 7"/>
          <p:cNvSpPr/>
          <p:nvPr/>
        </p:nvSpPr>
        <p:spPr>
          <a:xfrm>
            <a:off x="0" y="0"/>
            <a:ext cx="212598" cy="6858000"/>
          </a:xfrm>
          <a:prstGeom prst="rect">
            <a:avLst/>
          </a:prstGeom>
          <a:solidFill>
            <a:schemeClr val="accent1"/>
          </a:solidFill>
          <a:ln w="12700">
            <a:miter lim="400000"/>
          </a:ln>
        </p:spPr>
        <p:txBody>
          <a:bodyPr lIns="45718" tIns="45718" rIns="45718" bIns="45718"/>
          <a:lstStyle/>
          <a:p>
            <a:endParaRPr/>
          </a:p>
        </p:txBody>
      </p:sp>
      <p:sp>
        <p:nvSpPr>
          <p:cNvPr id="88" name="left edge borderRectangle 10"/>
          <p:cNvSpPr/>
          <p:nvPr/>
        </p:nvSpPr>
        <p:spPr>
          <a:xfrm>
            <a:off x="0" y="0"/>
            <a:ext cx="212598" cy="6858000"/>
          </a:xfrm>
          <a:prstGeom prst="rect">
            <a:avLst/>
          </a:prstGeom>
          <a:solidFill>
            <a:schemeClr val="accent1"/>
          </a:solidFill>
          <a:ln w="12700">
            <a:miter lim="400000"/>
          </a:ln>
        </p:spPr>
        <p:txBody>
          <a:bodyPr lIns="45718" tIns="45718" rIns="45718" bIns="45718"/>
          <a:lstStyle/>
          <a:p>
            <a:endParaRPr/>
          </a:p>
        </p:txBody>
      </p:sp>
      <p:sp>
        <p:nvSpPr>
          <p:cNvPr id="89" name="Slide Number"/>
          <p:cNvSpPr txBox="1">
            <a:spLocks noGrp="1"/>
          </p:cNvSpPr>
          <p:nvPr>
            <p:ph type="sldNum" sz="quarter" idx="2"/>
          </p:nvPr>
        </p:nvSpPr>
        <p:spPr>
          <a:xfrm>
            <a:off x="4947205" y="6426659"/>
            <a:ext cx="245400" cy="2438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96" name="Picture Placeholder 2"/>
          <p:cNvSpPr>
            <a:spLocks noGrp="1"/>
          </p:cNvSpPr>
          <p:nvPr>
            <p:ph type="pic" idx="21"/>
          </p:nvPr>
        </p:nvSpPr>
        <p:spPr>
          <a:xfrm>
            <a:off x="212597" y="1"/>
            <a:ext cx="5516692" cy="6858001"/>
          </a:xfrm>
          <a:prstGeom prst="rect">
            <a:avLst/>
          </a:prstGeom>
        </p:spPr>
        <p:txBody>
          <a:bodyPr lIns="91439" tIns="45719" rIns="91439" bIns="45719">
            <a:noAutofit/>
          </a:bodyPr>
          <a:lstStyle/>
          <a:p>
            <a:endParaRPr/>
          </a:p>
        </p:txBody>
      </p:sp>
      <p:sp>
        <p:nvSpPr>
          <p:cNvPr id="97" name="right scallop background shapeFreeform 11"/>
          <p:cNvSpPr/>
          <p:nvPr/>
        </p:nvSpPr>
        <p:spPr>
          <a:xfrm>
            <a:off x="5542356" y="0"/>
            <a:ext cx="3601646"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21" y="21390"/>
                </a:lnTo>
                <a:lnTo>
                  <a:pt x="57" y="21215"/>
                </a:lnTo>
                <a:lnTo>
                  <a:pt x="100" y="21050"/>
                </a:lnTo>
                <a:lnTo>
                  <a:pt x="243" y="20780"/>
                </a:lnTo>
                <a:lnTo>
                  <a:pt x="328" y="20665"/>
                </a:lnTo>
                <a:lnTo>
                  <a:pt x="493" y="20435"/>
                </a:lnTo>
                <a:lnTo>
                  <a:pt x="571" y="20310"/>
                </a:lnTo>
                <a:lnTo>
                  <a:pt x="643" y="20180"/>
                </a:lnTo>
                <a:lnTo>
                  <a:pt x="707" y="20035"/>
                </a:lnTo>
                <a:lnTo>
                  <a:pt x="757" y="19880"/>
                </a:lnTo>
                <a:lnTo>
                  <a:pt x="793" y="19690"/>
                </a:lnTo>
                <a:lnTo>
                  <a:pt x="807" y="19475"/>
                </a:lnTo>
                <a:lnTo>
                  <a:pt x="793" y="19255"/>
                </a:lnTo>
                <a:lnTo>
                  <a:pt x="757" y="19075"/>
                </a:lnTo>
                <a:lnTo>
                  <a:pt x="707" y="18910"/>
                </a:lnTo>
                <a:lnTo>
                  <a:pt x="643" y="18760"/>
                </a:lnTo>
                <a:lnTo>
                  <a:pt x="571" y="18630"/>
                </a:lnTo>
                <a:lnTo>
                  <a:pt x="486" y="18510"/>
                </a:lnTo>
                <a:lnTo>
                  <a:pt x="400" y="18395"/>
                </a:lnTo>
                <a:lnTo>
                  <a:pt x="314" y="18275"/>
                </a:lnTo>
                <a:lnTo>
                  <a:pt x="236" y="18150"/>
                </a:lnTo>
                <a:lnTo>
                  <a:pt x="157" y="18020"/>
                </a:lnTo>
                <a:lnTo>
                  <a:pt x="93" y="17875"/>
                </a:lnTo>
                <a:lnTo>
                  <a:pt x="50" y="17710"/>
                </a:lnTo>
                <a:lnTo>
                  <a:pt x="7" y="17520"/>
                </a:lnTo>
                <a:lnTo>
                  <a:pt x="0" y="17305"/>
                </a:lnTo>
                <a:lnTo>
                  <a:pt x="7" y="17090"/>
                </a:lnTo>
                <a:lnTo>
                  <a:pt x="50" y="16900"/>
                </a:lnTo>
                <a:lnTo>
                  <a:pt x="93" y="16735"/>
                </a:lnTo>
                <a:lnTo>
                  <a:pt x="157" y="16595"/>
                </a:lnTo>
                <a:lnTo>
                  <a:pt x="236" y="16460"/>
                </a:lnTo>
                <a:lnTo>
                  <a:pt x="314" y="16335"/>
                </a:lnTo>
                <a:lnTo>
                  <a:pt x="400" y="16220"/>
                </a:lnTo>
                <a:lnTo>
                  <a:pt x="486" y="16110"/>
                </a:lnTo>
                <a:lnTo>
                  <a:pt x="571" y="15985"/>
                </a:lnTo>
                <a:lnTo>
                  <a:pt x="643" y="15855"/>
                </a:lnTo>
                <a:lnTo>
                  <a:pt x="707" y="15710"/>
                </a:lnTo>
                <a:lnTo>
                  <a:pt x="757" y="15545"/>
                </a:lnTo>
                <a:lnTo>
                  <a:pt x="793" y="15355"/>
                </a:lnTo>
                <a:lnTo>
                  <a:pt x="807" y="15140"/>
                </a:lnTo>
                <a:lnTo>
                  <a:pt x="793" y="14925"/>
                </a:lnTo>
                <a:lnTo>
                  <a:pt x="757" y="14735"/>
                </a:lnTo>
                <a:lnTo>
                  <a:pt x="707" y="14570"/>
                </a:lnTo>
                <a:lnTo>
                  <a:pt x="643" y="14425"/>
                </a:lnTo>
                <a:lnTo>
                  <a:pt x="571" y="14290"/>
                </a:lnTo>
                <a:lnTo>
                  <a:pt x="486" y="14170"/>
                </a:lnTo>
                <a:lnTo>
                  <a:pt x="314" y="13935"/>
                </a:lnTo>
                <a:lnTo>
                  <a:pt x="236" y="13815"/>
                </a:lnTo>
                <a:lnTo>
                  <a:pt x="157" y="13680"/>
                </a:lnTo>
                <a:lnTo>
                  <a:pt x="93" y="13535"/>
                </a:lnTo>
                <a:lnTo>
                  <a:pt x="50" y="13370"/>
                </a:lnTo>
                <a:lnTo>
                  <a:pt x="7" y="13185"/>
                </a:lnTo>
                <a:lnTo>
                  <a:pt x="0" y="12965"/>
                </a:lnTo>
                <a:lnTo>
                  <a:pt x="7" y="12750"/>
                </a:lnTo>
                <a:lnTo>
                  <a:pt x="50" y="12560"/>
                </a:lnTo>
                <a:lnTo>
                  <a:pt x="93" y="12395"/>
                </a:lnTo>
                <a:lnTo>
                  <a:pt x="157" y="12255"/>
                </a:lnTo>
                <a:lnTo>
                  <a:pt x="236" y="12120"/>
                </a:lnTo>
                <a:lnTo>
                  <a:pt x="314" y="12005"/>
                </a:lnTo>
                <a:lnTo>
                  <a:pt x="486" y="11770"/>
                </a:lnTo>
                <a:lnTo>
                  <a:pt x="571" y="11645"/>
                </a:lnTo>
                <a:lnTo>
                  <a:pt x="643" y="11515"/>
                </a:lnTo>
                <a:lnTo>
                  <a:pt x="707" y="11370"/>
                </a:lnTo>
                <a:lnTo>
                  <a:pt x="757" y="11205"/>
                </a:lnTo>
                <a:lnTo>
                  <a:pt x="793" y="11015"/>
                </a:lnTo>
                <a:lnTo>
                  <a:pt x="807" y="10795"/>
                </a:lnTo>
                <a:lnTo>
                  <a:pt x="793" y="10585"/>
                </a:lnTo>
                <a:lnTo>
                  <a:pt x="757" y="10395"/>
                </a:lnTo>
                <a:lnTo>
                  <a:pt x="707" y="10230"/>
                </a:lnTo>
                <a:lnTo>
                  <a:pt x="643" y="10085"/>
                </a:lnTo>
                <a:lnTo>
                  <a:pt x="571" y="9955"/>
                </a:lnTo>
                <a:lnTo>
                  <a:pt x="486" y="9830"/>
                </a:lnTo>
                <a:lnTo>
                  <a:pt x="400" y="9715"/>
                </a:lnTo>
                <a:lnTo>
                  <a:pt x="314" y="9595"/>
                </a:lnTo>
                <a:lnTo>
                  <a:pt x="236" y="9480"/>
                </a:lnTo>
                <a:lnTo>
                  <a:pt x="157" y="9345"/>
                </a:lnTo>
                <a:lnTo>
                  <a:pt x="93" y="9205"/>
                </a:lnTo>
                <a:lnTo>
                  <a:pt x="50" y="9035"/>
                </a:lnTo>
                <a:lnTo>
                  <a:pt x="7" y="8850"/>
                </a:lnTo>
                <a:lnTo>
                  <a:pt x="0" y="8635"/>
                </a:lnTo>
                <a:lnTo>
                  <a:pt x="7" y="8415"/>
                </a:lnTo>
                <a:lnTo>
                  <a:pt x="50" y="8230"/>
                </a:lnTo>
                <a:lnTo>
                  <a:pt x="93" y="8065"/>
                </a:lnTo>
                <a:lnTo>
                  <a:pt x="157" y="7915"/>
                </a:lnTo>
                <a:lnTo>
                  <a:pt x="236" y="7785"/>
                </a:lnTo>
                <a:lnTo>
                  <a:pt x="314" y="7665"/>
                </a:lnTo>
                <a:lnTo>
                  <a:pt x="400" y="7545"/>
                </a:lnTo>
                <a:lnTo>
                  <a:pt x="486" y="7430"/>
                </a:lnTo>
                <a:lnTo>
                  <a:pt x="571" y="7305"/>
                </a:lnTo>
                <a:lnTo>
                  <a:pt x="643" y="7175"/>
                </a:lnTo>
                <a:lnTo>
                  <a:pt x="707" y="7030"/>
                </a:lnTo>
                <a:lnTo>
                  <a:pt x="757" y="6865"/>
                </a:lnTo>
                <a:lnTo>
                  <a:pt x="793" y="6675"/>
                </a:lnTo>
                <a:lnTo>
                  <a:pt x="807" y="6460"/>
                </a:lnTo>
                <a:lnTo>
                  <a:pt x="793" y="6245"/>
                </a:lnTo>
                <a:lnTo>
                  <a:pt x="757" y="6055"/>
                </a:lnTo>
                <a:lnTo>
                  <a:pt x="707" y="5890"/>
                </a:lnTo>
                <a:lnTo>
                  <a:pt x="643" y="5745"/>
                </a:lnTo>
                <a:lnTo>
                  <a:pt x="571" y="5615"/>
                </a:lnTo>
                <a:lnTo>
                  <a:pt x="486" y="5490"/>
                </a:lnTo>
                <a:lnTo>
                  <a:pt x="400" y="5380"/>
                </a:lnTo>
                <a:lnTo>
                  <a:pt x="314" y="5265"/>
                </a:lnTo>
                <a:lnTo>
                  <a:pt x="236" y="5140"/>
                </a:lnTo>
                <a:lnTo>
                  <a:pt x="157" y="5005"/>
                </a:lnTo>
                <a:lnTo>
                  <a:pt x="93" y="4865"/>
                </a:lnTo>
                <a:lnTo>
                  <a:pt x="50" y="4700"/>
                </a:lnTo>
                <a:lnTo>
                  <a:pt x="7" y="4510"/>
                </a:lnTo>
                <a:lnTo>
                  <a:pt x="0" y="4295"/>
                </a:lnTo>
                <a:lnTo>
                  <a:pt x="7" y="4080"/>
                </a:lnTo>
                <a:lnTo>
                  <a:pt x="50" y="3890"/>
                </a:lnTo>
                <a:lnTo>
                  <a:pt x="93" y="3725"/>
                </a:lnTo>
                <a:lnTo>
                  <a:pt x="157" y="3580"/>
                </a:lnTo>
                <a:lnTo>
                  <a:pt x="236" y="3450"/>
                </a:lnTo>
                <a:lnTo>
                  <a:pt x="314" y="3325"/>
                </a:lnTo>
                <a:lnTo>
                  <a:pt x="400" y="3205"/>
                </a:lnTo>
                <a:lnTo>
                  <a:pt x="486" y="3090"/>
                </a:lnTo>
                <a:lnTo>
                  <a:pt x="571" y="2970"/>
                </a:lnTo>
                <a:lnTo>
                  <a:pt x="643" y="2840"/>
                </a:lnTo>
                <a:lnTo>
                  <a:pt x="707" y="2690"/>
                </a:lnTo>
                <a:lnTo>
                  <a:pt x="757" y="2525"/>
                </a:lnTo>
                <a:lnTo>
                  <a:pt x="793" y="2345"/>
                </a:lnTo>
                <a:lnTo>
                  <a:pt x="807" y="2120"/>
                </a:lnTo>
                <a:lnTo>
                  <a:pt x="793" y="1910"/>
                </a:lnTo>
                <a:lnTo>
                  <a:pt x="757" y="1720"/>
                </a:lnTo>
                <a:lnTo>
                  <a:pt x="707" y="1565"/>
                </a:lnTo>
                <a:lnTo>
                  <a:pt x="643" y="1420"/>
                </a:lnTo>
                <a:lnTo>
                  <a:pt x="571" y="1290"/>
                </a:lnTo>
                <a:lnTo>
                  <a:pt x="493" y="1165"/>
                </a:lnTo>
                <a:lnTo>
                  <a:pt x="328" y="935"/>
                </a:lnTo>
                <a:lnTo>
                  <a:pt x="243" y="820"/>
                </a:lnTo>
                <a:lnTo>
                  <a:pt x="100" y="550"/>
                </a:lnTo>
                <a:lnTo>
                  <a:pt x="57" y="385"/>
                </a:lnTo>
                <a:lnTo>
                  <a:pt x="21" y="210"/>
                </a:lnTo>
                <a:lnTo>
                  <a:pt x="0" y="0"/>
                </a:lnTo>
                <a:close/>
              </a:path>
            </a:pathLst>
          </a:custGeom>
          <a:solidFill>
            <a:srgbClr val="2A1A00"/>
          </a:solidFill>
          <a:ln w="12700">
            <a:miter lim="400000"/>
          </a:ln>
        </p:spPr>
        <p:txBody>
          <a:bodyPr lIns="45718" tIns="45718" rIns="45718" bIns="45718"/>
          <a:lstStyle/>
          <a:p>
            <a:endParaRPr/>
          </a:p>
        </p:txBody>
      </p:sp>
      <p:sp>
        <p:nvSpPr>
          <p:cNvPr id="98" name="Rectangle 11"/>
          <p:cNvSpPr/>
          <p:nvPr/>
        </p:nvSpPr>
        <p:spPr>
          <a:xfrm>
            <a:off x="0" y="0"/>
            <a:ext cx="212598" cy="6858000"/>
          </a:xfrm>
          <a:prstGeom prst="rect">
            <a:avLst/>
          </a:prstGeom>
          <a:solidFill>
            <a:schemeClr val="accent1"/>
          </a:solidFill>
          <a:ln w="12700">
            <a:miter lim="400000"/>
          </a:ln>
        </p:spPr>
        <p:txBody>
          <a:bodyPr lIns="45718" tIns="45718" rIns="45718" bIns="45718"/>
          <a:lstStyle/>
          <a:p>
            <a:endParaRPr/>
          </a:p>
        </p:txBody>
      </p:sp>
      <p:sp>
        <p:nvSpPr>
          <p:cNvPr id="99" name="Title Text"/>
          <p:cNvSpPr txBox="1">
            <a:spLocks noGrp="1"/>
          </p:cNvSpPr>
          <p:nvPr>
            <p:ph type="title"/>
          </p:nvPr>
        </p:nvSpPr>
        <p:spPr>
          <a:xfrm>
            <a:off x="6253412" y="457200"/>
            <a:ext cx="2319091" cy="1196670"/>
          </a:xfrm>
          <a:prstGeom prst="rect">
            <a:avLst/>
          </a:prstGeom>
        </p:spPr>
        <p:txBody>
          <a:bodyPr anchor="b"/>
          <a:lstStyle>
            <a:lvl1pPr>
              <a:lnSpc>
                <a:spcPct val="100000"/>
              </a:lnSpc>
              <a:defRPr sz="1800" b="1" spc="225">
                <a:solidFill>
                  <a:schemeClr val="accent1"/>
                </a:solidFill>
                <a:latin typeface="+mn-lt"/>
                <a:ea typeface="+mn-ea"/>
                <a:cs typeface="+mn-cs"/>
                <a:sym typeface="Gill Sans MT"/>
              </a:defRPr>
            </a:lvl1pPr>
          </a:lstStyle>
          <a:p>
            <a:r>
              <a:t>Title Text</a:t>
            </a:r>
          </a:p>
        </p:txBody>
      </p:sp>
      <p:sp>
        <p:nvSpPr>
          <p:cNvPr id="100" name="Body Level One…"/>
          <p:cNvSpPr txBox="1">
            <a:spLocks noGrp="1"/>
          </p:cNvSpPr>
          <p:nvPr>
            <p:ph type="body" sz="quarter" idx="1"/>
          </p:nvPr>
        </p:nvSpPr>
        <p:spPr>
          <a:xfrm>
            <a:off x="6253412" y="1741334"/>
            <a:ext cx="2319091" cy="4164166"/>
          </a:xfrm>
          <a:prstGeom prst="rect">
            <a:avLst/>
          </a:prstGeom>
        </p:spPr>
        <p:txBody>
          <a:bodyPr/>
          <a:lstStyle>
            <a:lvl1pPr marL="0" indent="0">
              <a:spcBef>
                <a:spcPts val="1200"/>
              </a:spcBef>
              <a:buClrTx/>
              <a:buSzTx/>
              <a:buFontTx/>
              <a:buNone/>
              <a:defRPr sz="1400">
                <a:solidFill>
                  <a:srgbClr val="F3F3F2"/>
                </a:solidFill>
              </a:defRPr>
            </a:lvl1pPr>
            <a:lvl2pPr marL="0" indent="0">
              <a:spcBef>
                <a:spcPts val="1200"/>
              </a:spcBef>
              <a:buClrTx/>
              <a:buSzTx/>
              <a:buFontTx/>
              <a:buNone/>
              <a:defRPr sz="1400">
                <a:solidFill>
                  <a:srgbClr val="F3F3F2"/>
                </a:solidFill>
              </a:defRPr>
            </a:lvl2pPr>
            <a:lvl3pPr marL="0" indent="0">
              <a:spcBef>
                <a:spcPts val="1200"/>
              </a:spcBef>
              <a:buClrTx/>
              <a:buSzTx/>
              <a:buFontTx/>
              <a:buNone/>
              <a:defRPr sz="1400">
                <a:solidFill>
                  <a:srgbClr val="F3F3F2"/>
                </a:solidFill>
              </a:defRPr>
            </a:lvl3pPr>
            <a:lvl4pPr marL="0" indent="0">
              <a:spcBef>
                <a:spcPts val="1200"/>
              </a:spcBef>
              <a:buClrTx/>
              <a:buSzTx/>
              <a:buFontTx/>
              <a:buNone/>
              <a:defRPr sz="1400">
                <a:solidFill>
                  <a:srgbClr val="F3F3F2"/>
                </a:solidFill>
              </a:defRPr>
            </a:lvl4pPr>
            <a:lvl5pPr marL="0" indent="0">
              <a:spcBef>
                <a:spcPts val="1200"/>
              </a:spcBef>
              <a:buClrTx/>
              <a:buSzTx/>
              <a:buFontTx/>
              <a:buNone/>
              <a:defRPr sz="1400">
                <a:solidFill>
                  <a:srgbClr val="F3F3F2"/>
                </a:solidFill>
              </a:defRPr>
            </a:lvl5pPr>
          </a:lstStyle>
          <a:p>
            <a:r>
              <a:t>Body Level One</a:t>
            </a:r>
          </a:p>
          <a:p>
            <a:pPr lvl="1"/>
            <a:r>
              <a:t>Body Level Two</a:t>
            </a:r>
          </a:p>
          <a:p>
            <a:pPr lvl="2"/>
            <a:r>
              <a:t>Body Level Three</a:t>
            </a:r>
          </a:p>
          <a:p>
            <a:pPr lvl="3"/>
            <a:r>
              <a:t>Body Level Four</a:t>
            </a:r>
          </a:p>
          <a:p>
            <a:pPr lvl="4"/>
            <a:r>
              <a:t>Body Level Five</a:t>
            </a:r>
          </a:p>
        </p:txBody>
      </p:sp>
      <p:sp>
        <p:nvSpPr>
          <p:cNvPr id="101" name="left edge borderRectangle 12"/>
          <p:cNvSpPr/>
          <p:nvPr/>
        </p:nvSpPr>
        <p:spPr>
          <a:xfrm>
            <a:off x="0" y="0"/>
            <a:ext cx="212598" cy="6858000"/>
          </a:xfrm>
          <a:prstGeom prst="rect">
            <a:avLst/>
          </a:prstGeom>
          <a:solidFill>
            <a:schemeClr val="accent1"/>
          </a:solidFill>
          <a:ln w="12700">
            <a:miter lim="400000"/>
          </a:ln>
        </p:spPr>
        <p:txBody>
          <a:bodyPr lIns="45718" tIns="45718" rIns="45718" bIns="45718"/>
          <a:lstStyle/>
          <a:p>
            <a:endParaRPr/>
          </a:p>
        </p:txBody>
      </p:sp>
      <p:sp>
        <p:nvSpPr>
          <p:cNvPr id="102" name="Slide Number"/>
          <p:cNvSpPr txBox="1">
            <a:spLocks noGrp="1"/>
          </p:cNvSpPr>
          <p:nvPr>
            <p:ph type="sldNum" sz="quarter" idx="2"/>
          </p:nvPr>
        </p:nvSpPr>
        <p:spPr>
          <a:xfrm>
            <a:off x="4958215" y="6426659"/>
            <a:ext cx="245400" cy="243837"/>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F2"/>
        </a:solidFill>
        <a:effectLst/>
      </p:bgPr>
    </p:bg>
    <p:spTree>
      <p:nvGrpSpPr>
        <p:cNvPr id="1" name=""/>
        <p:cNvGrpSpPr/>
        <p:nvPr/>
      </p:nvGrpSpPr>
      <p:grpSpPr>
        <a:xfrm>
          <a:off x="0" y="0"/>
          <a:ext cx="0" cy="0"/>
          <a:chOff x="0" y="0"/>
          <a:chExt cx="0" cy="0"/>
        </a:xfrm>
      </p:grpSpPr>
      <p:sp>
        <p:nvSpPr>
          <p:cNvPr id="2" name="Rectangle 11"/>
          <p:cNvSpPr/>
          <p:nvPr/>
        </p:nvSpPr>
        <p:spPr>
          <a:xfrm>
            <a:off x="8931402" y="0"/>
            <a:ext cx="212599" cy="6858000"/>
          </a:xfrm>
          <a:prstGeom prst="rect">
            <a:avLst/>
          </a:prstGeom>
          <a:solidFill>
            <a:schemeClr val="accent1"/>
          </a:solidFill>
          <a:ln w="12700">
            <a:miter lim="400000"/>
          </a:ln>
        </p:spPr>
        <p:txBody>
          <a:bodyPr lIns="45718" tIns="45718" rIns="45718" bIns="45718"/>
          <a:lstStyle/>
          <a:p>
            <a:endParaRPr/>
          </a:p>
        </p:txBody>
      </p:sp>
      <p:sp>
        <p:nvSpPr>
          <p:cNvPr id="3" name="right edge borderRectangle 9"/>
          <p:cNvSpPr/>
          <p:nvPr/>
        </p:nvSpPr>
        <p:spPr>
          <a:xfrm>
            <a:off x="8931402" y="0"/>
            <a:ext cx="212599" cy="6858000"/>
          </a:xfrm>
          <a:prstGeom prst="rect">
            <a:avLst/>
          </a:prstGeom>
          <a:solidFill>
            <a:schemeClr val="accent1"/>
          </a:solidFill>
          <a:ln w="12700">
            <a:miter lim="400000"/>
          </a:ln>
        </p:spPr>
        <p:txBody>
          <a:bodyPr lIns="45718" tIns="45718" rIns="45718" bIns="45718"/>
          <a:lstStyle/>
          <a:p>
            <a:endParaRPr/>
          </a:p>
        </p:txBody>
      </p:sp>
      <p:sp>
        <p:nvSpPr>
          <p:cNvPr id="4" name="Freeform 5"/>
          <p:cNvSpPr/>
          <p:nvPr/>
        </p:nvSpPr>
        <p:spPr>
          <a:xfrm>
            <a:off x="-1" y="0"/>
            <a:ext cx="679093" cy="6858001"/>
          </a:xfrm>
          <a:custGeom>
            <a:avLst/>
            <a:gdLst/>
            <a:ahLst/>
            <a:cxnLst>
              <a:cxn ang="0">
                <a:pos x="wd2" y="hd2"/>
              </a:cxn>
              <a:cxn ang="5400000">
                <a:pos x="wd2" y="hd2"/>
              </a:cxn>
              <a:cxn ang="10800000">
                <a:pos x="wd2" y="hd2"/>
              </a:cxn>
              <a:cxn ang="16200000">
                <a:pos x="wd2" y="hd2"/>
              </a:cxn>
            </a:cxnLst>
            <a:rect l="0" t="0" r="r" b="b"/>
            <a:pathLst>
              <a:path w="21600" h="21600" extrusionOk="0">
                <a:moveTo>
                  <a:pt x="15867" y="17280"/>
                </a:moveTo>
                <a:cubicBezTo>
                  <a:pt x="15867" y="16200"/>
                  <a:pt x="21600" y="16200"/>
                  <a:pt x="21600" y="15120"/>
                </a:cubicBezTo>
                <a:cubicBezTo>
                  <a:pt x="21600" y="14040"/>
                  <a:pt x="15867" y="14040"/>
                  <a:pt x="15867" y="12960"/>
                </a:cubicBezTo>
                <a:cubicBezTo>
                  <a:pt x="15867" y="11880"/>
                  <a:pt x="21600" y="11880"/>
                  <a:pt x="21600" y="10800"/>
                </a:cubicBezTo>
                <a:cubicBezTo>
                  <a:pt x="21600" y="9720"/>
                  <a:pt x="15867" y="9720"/>
                  <a:pt x="15867" y="8640"/>
                </a:cubicBezTo>
                <a:cubicBezTo>
                  <a:pt x="15867" y="7560"/>
                  <a:pt x="21600" y="7560"/>
                  <a:pt x="21600" y="6480"/>
                </a:cubicBezTo>
                <a:cubicBezTo>
                  <a:pt x="21600" y="5400"/>
                  <a:pt x="15867" y="5400"/>
                  <a:pt x="15867" y="4320"/>
                </a:cubicBezTo>
                <a:cubicBezTo>
                  <a:pt x="15867" y="3240"/>
                  <a:pt x="21600" y="3240"/>
                  <a:pt x="21600" y="2160"/>
                </a:cubicBezTo>
                <a:cubicBezTo>
                  <a:pt x="21600" y="1080"/>
                  <a:pt x="15867" y="1080"/>
                  <a:pt x="15867" y="0"/>
                </a:cubicBezTo>
                <a:cubicBezTo>
                  <a:pt x="0" y="0"/>
                  <a:pt x="0" y="0"/>
                  <a:pt x="0" y="0"/>
                </a:cubicBezTo>
                <a:cubicBezTo>
                  <a:pt x="0" y="21600"/>
                  <a:pt x="0" y="21600"/>
                  <a:pt x="0" y="21600"/>
                </a:cubicBezTo>
                <a:cubicBezTo>
                  <a:pt x="15867" y="21600"/>
                  <a:pt x="15867" y="21600"/>
                  <a:pt x="15867" y="21600"/>
                </a:cubicBezTo>
                <a:cubicBezTo>
                  <a:pt x="15867" y="20520"/>
                  <a:pt x="21600" y="20520"/>
                  <a:pt x="21600" y="19440"/>
                </a:cubicBezTo>
                <a:cubicBezTo>
                  <a:pt x="21600" y="18360"/>
                  <a:pt x="15867" y="18360"/>
                  <a:pt x="15867" y="17280"/>
                </a:cubicBezTo>
                <a:close/>
              </a:path>
            </a:pathLst>
          </a:custGeom>
          <a:solidFill>
            <a:srgbClr val="2A1A00"/>
          </a:solidFill>
          <a:ln w="12700">
            <a:miter lim="400000"/>
          </a:ln>
        </p:spPr>
        <p:txBody>
          <a:bodyPr lIns="45718" tIns="45718" rIns="45718" bIns="45718"/>
          <a:lstStyle/>
          <a:p>
            <a:endParaRPr/>
          </a:p>
        </p:txBody>
      </p:sp>
      <p:sp>
        <p:nvSpPr>
          <p:cNvPr id="5" name="Title Text"/>
          <p:cNvSpPr txBox="1">
            <a:spLocks noGrp="1"/>
          </p:cNvSpPr>
          <p:nvPr>
            <p:ph type="title"/>
          </p:nvPr>
        </p:nvSpPr>
        <p:spPr>
          <a:xfrm>
            <a:off x="938758" y="382383"/>
            <a:ext cx="7633742" cy="1492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6" name="Body Level One…"/>
          <p:cNvSpPr txBox="1">
            <a:spLocks noGrp="1"/>
          </p:cNvSpPr>
          <p:nvPr>
            <p:ph type="body" idx="1"/>
          </p:nvPr>
        </p:nvSpPr>
        <p:spPr>
          <a:xfrm>
            <a:off x="938758" y="2286000"/>
            <a:ext cx="7633742" cy="3593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327103" y="6426659"/>
            <a:ext cx="245400" cy="243837"/>
          </a:xfrm>
          <a:prstGeom prst="rect">
            <a:avLst/>
          </a:prstGeom>
          <a:ln w="12700">
            <a:miter lim="400000"/>
          </a:ln>
        </p:spPr>
        <p:txBody>
          <a:bodyPr wrap="none" lIns="45718" tIns="45718" rIns="45718" bIns="45718" anchor="ctr">
            <a:spAutoFit/>
          </a:bodyPr>
          <a:lstStyle>
            <a:lvl1pPr algn="r">
              <a:defRPr sz="1000">
                <a:solidFill>
                  <a:srgbClr val="59595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685800" rtl="0" latinLnBrk="0">
        <a:lnSpc>
          <a:spcPct val="90000"/>
        </a:lnSpc>
        <a:spcBef>
          <a:spcPts val="0"/>
        </a:spcBef>
        <a:spcAft>
          <a:spcPts val="0"/>
        </a:spcAft>
        <a:buClrTx/>
        <a:buSzTx/>
        <a:buFontTx/>
        <a:buNone/>
        <a:tabLst/>
        <a:defRPr sz="5100" b="0" i="0" u="none" strike="noStrike" cap="all" spc="150" baseline="0">
          <a:solidFill>
            <a:srgbClr val="2A1A00"/>
          </a:solidFill>
          <a:uFillTx/>
          <a:latin typeface="Impact"/>
          <a:ea typeface="Impact"/>
          <a:cs typeface="Impact"/>
          <a:sym typeface="Impact"/>
        </a:defRPr>
      </a:lvl1pPr>
      <a:lvl2pPr marL="0" marR="0" indent="0" algn="l" defTabSz="685800" rtl="0" latinLnBrk="0">
        <a:lnSpc>
          <a:spcPct val="90000"/>
        </a:lnSpc>
        <a:spcBef>
          <a:spcPts val="0"/>
        </a:spcBef>
        <a:spcAft>
          <a:spcPts val="0"/>
        </a:spcAft>
        <a:buClrTx/>
        <a:buSzTx/>
        <a:buFontTx/>
        <a:buNone/>
        <a:tabLst/>
        <a:defRPr sz="5100" b="0" i="0" u="none" strike="noStrike" cap="all" spc="150" baseline="0">
          <a:solidFill>
            <a:srgbClr val="2A1A00"/>
          </a:solidFill>
          <a:uFillTx/>
          <a:latin typeface="Impact"/>
          <a:ea typeface="Impact"/>
          <a:cs typeface="Impact"/>
          <a:sym typeface="Impact"/>
        </a:defRPr>
      </a:lvl2pPr>
      <a:lvl3pPr marL="0" marR="0" indent="0" algn="l" defTabSz="685800" rtl="0" latinLnBrk="0">
        <a:lnSpc>
          <a:spcPct val="90000"/>
        </a:lnSpc>
        <a:spcBef>
          <a:spcPts val="0"/>
        </a:spcBef>
        <a:spcAft>
          <a:spcPts val="0"/>
        </a:spcAft>
        <a:buClrTx/>
        <a:buSzTx/>
        <a:buFontTx/>
        <a:buNone/>
        <a:tabLst/>
        <a:defRPr sz="5100" b="0" i="0" u="none" strike="noStrike" cap="all" spc="150" baseline="0">
          <a:solidFill>
            <a:srgbClr val="2A1A00"/>
          </a:solidFill>
          <a:uFillTx/>
          <a:latin typeface="Impact"/>
          <a:ea typeface="Impact"/>
          <a:cs typeface="Impact"/>
          <a:sym typeface="Impact"/>
        </a:defRPr>
      </a:lvl3pPr>
      <a:lvl4pPr marL="0" marR="0" indent="0" algn="l" defTabSz="685800" rtl="0" latinLnBrk="0">
        <a:lnSpc>
          <a:spcPct val="90000"/>
        </a:lnSpc>
        <a:spcBef>
          <a:spcPts val="0"/>
        </a:spcBef>
        <a:spcAft>
          <a:spcPts val="0"/>
        </a:spcAft>
        <a:buClrTx/>
        <a:buSzTx/>
        <a:buFontTx/>
        <a:buNone/>
        <a:tabLst/>
        <a:defRPr sz="5100" b="0" i="0" u="none" strike="noStrike" cap="all" spc="150" baseline="0">
          <a:solidFill>
            <a:srgbClr val="2A1A00"/>
          </a:solidFill>
          <a:uFillTx/>
          <a:latin typeface="Impact"/>
          <a:ea typeface="Impact"/>
          <a:cs typeface="Impact"/>
          <a:sym typeface="Impact"/>
        </a:defRPr>
      </a:lvl4pPr>
      <a:lvl5pPr marL="0" marR="0" indent="0" algn="l" defTabSz="685800" rtl="0" latinLnBrk="0">
        <a:lnSpc>
          <a:spcPct val="90000"/>
        </a:lnSpc>
        <a:spcBef>
          <a:spcPts val="0"/>
        </a:spcBef>
        <a:spcAft>
          <a:spcPts val="0"/>
        </a:spcAft>
        <a:buClrTx/>
        <a:buSzTx/>
        <a:buFontTx/>
        <a:buNone/>
        <a:tabLst/>
        <a:defRPr sz="5100" b="0" i="0" u="none" strike="noStrike" cap="all" spc="150" baseline="0">
          <a:solidFill>
            <a:srgbClr val="2A1A00"/>
          </a:solidFill>
          <a:uFillTx/>
          <a:latin typeface="Impact"/>
          <a:ea typeface="Impact"/>
          <a:cs typeface="Impact"/>
          <a:sym typeface="Impact"/>
        </a:defRPr>
      </a:lvl5pPr>
      <a:lvl6pPr marL="0" marR="0" indent="0" algn="l" defTabSz="685800" rtl="0" latinLnBrk="0">
        <a:lnSpc>
          <a:spcPct val="90000"/>
        </a:lnSpc>
        <a:spcBef>
          <a:spcPts val="0"/>
        </a:spcBef>
        <a:spcAft>
          <a:spcPts val="0"/>
        </a:spcAft>
        <a:buClrTx/>
        <a:buSzTx/>
        <a:buFontTx/>
        <a:buNone/>
        <a:tabLst/>
        <a:defRPr sz="5100" b="0" i="0" u="none" strike="noStrike" cap="all" spc="150" baseline="0">
          <a:solidFill>
            <a:srgbClr val="2A1A00"/>
          </a:solidFill>
          <a:uFillTx/>
          <a:latin typeface="Impact"/>
          <a:ea typeface="Impact"/>
          <a:cs typeface="Impact"/>
          <a:sym typeface="Impact"/>
        </a:defRPr>
      </a:lvl6pPr>
      <a:lvl7pPr marL="0" marR="0" indent="0" algn="l" defTabSz="685800" rtl="0" latinLnBrk="0">
        <a:lnSpc>
          <a:spcPct val="90000"/>
        </a:lnSpc>
        <a:spcBef>
          <a:spcPts val="0"/>
        </a:spcBef>
        <a:spcAft>
          <a:spcPts val="0"/>
        </a:spcAft>
        <a:buClrTx/>
        <a:buSzTx/>
        <a:buFontTx/>
        <a:buNone/>
        <a:tabLst/>
        <a:defRPr sz="5100" b="0" i="0" u="none" strike="noStrike" cap="all" spc="150" baseline="0">
          <a:solidFill>
            <a:srgbClr val="2A1A00"/>
          </a:solidFill>
          <a:uFillTx/>
          <a:latin typeface="Impact"/>
          <a:ea typeface="Impact"/>
          <a:cs typeface="Impact"/>
          <a:sym typeface="Impact"/>
        </a:defRPr>
      </a:lvl7pPr>
      <a:lvl8pPr marL="0" marR="0" indent="0" algn="l" defTabSz="685800" rtl="0" latinLnBrk="0">
        <a:lnSpc>
          <a:spcPct val="90000"/>
        </a:lnSpc>
        <a:spcBef>
          <a:spcPts val="0"/>
        </a:spcBef>
        <a:spcAft>
          <a:spcPts val="0"/>
        </a:spcAft>
        <a:buClrTx/>
        <a:buSzTx/>
        <a:buFontTx/>
        <a:buNone/>
        <a:tabLst/>
        <a:defRPr sz="5100" b="0" i="0" u="none" strike="noStrike" cap="all" spc="150" baseline="0">
          <a:solidFill>
            <a:srgbClr val="2A1A00"/>
          </a:solidFill>
          <a:uFillTx/>
          <a:latin typeface="Impact"/>
          <a:ea typeface="Impact"/>
          <a:cs typeface="Impact"/>
          <a:sym typeface="Impact"/>
        </a:defRPr>
      </a:lvl8pPr>
      <a:lvl9pPr marL="0" marR="0" indent="0" algn="l" defTabSz="685800" rtl="0" latinLnBrk="0">
        <a:lnSpc>
          <a:spcPct val="90000"/>
        </a:lnSpc>
        <a:spcBef>
          <a:spcPts val="0"/>
        </a:spcBef>
        <a:spcAft>
          <a:spcPts val="0"/>
        </a:spcAft>
        <a:buClrTx/>
        <a:buSzTx/>
        <a:buFontTx/>
        <a:buNone/>
        <a:tabLst/>
        <a:defRPr sz="5100" b="0" i="0" u="none" strike="noStrike" cap="all" spc="150" baseline="0">
          <a:solidFill>
            <a:srgbClr val="2A1A00"/>
          </a:solidFill>
          <a:uFillTx/>
          <a:latin typeface="Impact"/>
          <a:ea typeface="Impact"/>
          <a:cs typeface="Impact"/>
          <a:sym typeface="Impact"/>
        </a:defRPr>
      </a:lvl9pPr>
    </p:titleStyle>
    <p:bodyStyle>
      <a:lvl1pPr marL="228600" marR="0" indent="-228600" algn="l" defTabSz="685800" rtl="0" latinLnBrk="0">
        <a:lnSpc>
          <a:spcPct val="110000"/>
        </a:lnSpc>
        <a:spcBef>
          <a:spcPts val="700"/>
        </a:spcBef>
        <a:spcAft>
          <a:spcPts val="0"/>
        </a:spcAft>
        <a:buClr>
          <a:srgbClr val="2A1A00"/>
        </a:buClr>
        <a:buSzPct val="100000"/>
        <a:buFont typeface="Arial"/>
        <a:buChar char="•"/>
        <a:tabLst/>
        <a:defRPr sz="2000" b="0" i="0" u="none" strike="noStrike" cap="none" spc="0" baseline="0">
          <a:solidFill>
            <a:srgbClr val="595959"/>
          </a:solidFill>
          <a:uFillTx/>
          <a:latin typeface="+mn-lt"/>
          <a:ea typeface="+mn-ea"/>
          <a:cs typeface="+mn-cs"/>
          <a:sym typeface="Gill Sans MT"/>
        </a:defRPr>
      </a:lvl1pPr>
      <a:lvl2pPr marL="711200" marR="0" indent="-254000" algn="l" defTabSz="685800" rtl="0" latinLnBrk="0">
        <a:lnSpc>
          <a:spcPct val="110000"/>
        </a:lnSpc>
        <a:spcBef>
          <a:spcPts val="700"/>
        </a:spcBef>
        <a:spcAft>
          <a:spcPts val="0"/>
        </a:spcAft>
        <a:buClr>
          <a:srgbClr val="2A1A00"/>
        </a:buClr>
        <a:buSzPct val="100000"/>
        <a:buFont typeface="Arial"/>
        <a:buChar char="–"/>
        <a:tabLst/>
        <a:defRPr sz="2000" b="0" i="0" u="none" strike="noStrike" cap="none" spc="0" baseline="0">
          <a:solidFill>
            <a:srgbClr val="595959"/>
          </a:solidFill>
          <a:uFillTx/>
          <a:latin typeface="+mn-lt"/>
          <a:ea typeface="+mn-ea"/>
          <a:cs typeface="+mn-cs"/>
          <a:sym typeface="Gill Sans MT"/>
        </a:defRPr>
      </a:lvl2pPr>
      <a:lvl3pPr marL="1200150" marR="0" indent="-285750" algn="l" defTabSz="685800" rtl="0" latinLnBrk="0">
        <a:lnSpc>
          <a:spcPct val="110000"/>
        </a:lnSpc>
        <a:spcBef>
          <a:spcPts val="700"/>
        </a:spcBef>
        <a:spcAft>
          <a:spcPts val="0"/>
        </a:spcAft>
        <a:buClr>
          <a:srgbClr val="2A1A00"/>
        </a:buClr>
        <a:buSzPct val="100000"/>
        <a:buFont typeface="Arial"/>
        <a:buChar char="•"/>
        <a:tabLst/>
        <a:defRPr sz="2000" b="0" i="0" u="none" strike="noStrike" cap="none" spc="0" baseline="0">
          <a:solidFill>
            <a:srgbClr val="595959"/>
          </a:solidFill>
          <a:uFillTx/>
          <a:latin typeface="+mn-lt"/>
          <a:ea typeface="+mn-ea"/>
          <a:cs typeface="+mn-cs"/>
          <a:sym typeface="Gill Sans MT"/>
        </a:defRPr>
      </a:lvl3pPr>
      <a:lvl4pPr marL="1698169" marR="0" indent="-326569" algn="l" defTabSz="685800" rtl="0" latinLnBrk="0">
        <a:lnSpc>
          <a:spcPct val="110000"/>
        </a:lnSpc>
        <a:spcBef>
          <a:spcPts val="700"/>
        </a:spcBef>
        <a:spcAft>
          <a:spcPts val="0"/>
        </a:spcAft>
        <a:buClr>
          <a:srgbClr val="2A1A00"/>
        </a:buClr>
        <a:buSzPct val="100000"/>
        <a:buFont typeface="Arial"/>
        <a:buChar char="–"/>
        <a:tabLst/>
        <a:defRPr sz="2000" b="0" i="0" u="none" strike="noStrike" cap="none" spc="0" baseline="0">
          <a:solidFill>
            <a:srgbClr val="595959"/>
          </a:solidFill>
          <a:uFillTx/>
          <a:latin typeface="+mn-lt"/>
          <a:ea typeface="+mn-ea"/>
          <a:cs typeface="+mn-cs"/>
          <a:sym typeface="Gill Sans MT"/>
        </a:defRPr>
      </a:lvl4pPr>
      <a:lvl5pPr marL="2155369" marR="0" indent="-326569" algn="l" defTabSz="685800" rtl="0" latinLnBrk="0">
        <a:lnSpc>
          <a:spcPct val="110000"/>
        </a:lnSpc>
        <a:spcBef>
          <a:spcPts val="700"/>
        </a:spcBef>
        <a:spcAft>
          <a:spcPts val="0"/>
        </a:spcAft>
        <a:buClr>
          <a:srgbClr val="2A1A00"/>
        </a:buClr>
        <a:buSzPct val="100000"/>
        <a:buFont typeface="Arial"/>
        <a:buChar char="•"/>
        <a:tabLst/>
        <a:defRPr sz="2000" b="0" i="0" u="none" strike="noStrike" cap="none" spc="0" baseline="0">
          <a:solidFill>
            <a:srgbClr val="595959"/>
          </a:solidFill>
          <a:uFillTx/>
          <a:latin typeface="+mn-lt"/>
          <a:ea typeface="+mn-ea"/>
          <a:cs typeface="+mn-cs"/>
          <a:sym typeface="Gill Sans MT"/>
        </a:defRPr>
      </a:lvl5pPr>
      <a:lvl6pPr marL="2612569" marR="0" indent="-326569" algn="l" defTabSz="685800" rtl="0" latinLnBrk="0">
        <a:lnSpc>
          <a:spcPct val="110000"/>
        </a:lnSpc>
        <a:spcBef>
          <a:spcPts val="700"/>
        </a:spcBef>
        <a:spcAft>
          <a:spcPts val="0"/>
        </a:spcAft>
        <a:buClr>
          <a:srgbClr val="2A1A00"/>
        </a:buClr>
        <a:buSzPct val="100000"/>
        <a:buFont typeface="Arial"/>
        <a:buChar char="–"/>
        <a:tabLst/>
        <a:defRPr sz="2000" b="0" i="0" u="none" strike="noStrike" cap="none" spc="0" baseline="0">
          <a:solidFill>
            <a:srgbClr val="595959"/>
          </a:solidFill>
          <a:uFillTx/>
          <a:latin typeface="+mn-lt"/>
          <a:ea typeface="+mn-ea"/>
          <a:cs typeface="+mn-cs"/>
          <a:sym typeface="Gill Sans MT"/>
        </a:defRPr>
      </a:lvl6pPr>
      <a:lvl7pPr marL="3069769" marR="0" indent="-326569" algn="l" defTabSz="685800" rtl="0" latinLnBrk="0">
        <a:lnSpc>
          <a:spcPct val="110000"/>
        </a:lnSpc>
        <a:spcBef>
          <a:spcPts val="700"/>
        </a:spcBef>
        <a:spcAft>
          <a:spcPts val="0"/>
        </a:spcAft>
        <a:buClr>
          <a:srgbClr val="2A1A00"/>
        </a:buClr>
        <a:buSzPct val="100000"/>
        <a:buFont typeface="Arial"/>
        <a:buChar char="•"/>
        <a:tabLst/>
        <a:defRPr sz="2000" b="0" i="0" u="none" strike="noStrike" cap="none" spc="0" baseline="0">
          <a:solidFill>
            <a:srgbClr val="595959"/>
          </a:solidFill>
          <a:uFillTx/>
          <a:latin typeface="+mn-lt"/>
          <a:ea typeface="+mn-ea"/>
          <a:cs typeface="+mn-cs"/>
          <a:sym typeface="Gill Sans MT"/>
        </a:defRPr>
      </a:lvl7pPr>
      <a:lvl8pPr marL="3526971" marR="0" indent="-326569" algn="l" defTabSz="685800" rtl="0" latinLnBrk="0">
        <a:lnSpc>
          <a:spcPct val="110000"/>
        </a:lnSpc>
        <a:spcBef>
          <a:spcPts val="700"/>
        </a:spcBef>
        <a:spcAft>
          <a:spcPts val="0"/>
        </a:spcAft>
        <a:buClr>
          <a:srgbClr val="2A1A00"/>
        </a:buClr>
        <a:buSzPct val="100000"/>
        <a:buFont typeface="Arial"/>
        <a:buChar char="–"/>
        <a:tabLst/>
        <a:defRPr sz="2000" b="0" i="0" u="none" strike="noStrike" cap="none" spc="0" baseline="0">
          <a:solidFill>
            <a:srgbClr val="595959"/>
          </a:solidFill>
          <a:uFillTx/>
          <a:latin typeface="+mn-lt"/>
          <a:ea typeface="+mn-ea"/>
          <a:cs typeface="+mn-cs"/>
          <a:sym typeface="Gill Sans MT"/>
        </a:defRPr>
      </a:lvl8pPr>
      <a:lvl9pPr marL="3984171" marR="0" indent="-326571" algn="l" defTabSz="685800" rtl="0" latinLnBrk="0">
        <a:lnSpc>
          <a:spcPct val="110000"/>
        </a:lnSpc>
        <a:spcBef>
          <a:spcPts val="700"/>
        </a:spcBef>
        <a:spcAft>
          <a:spcPts val="0"/>
        </a:spcAft>
        <a:buClr>
          <a:srgbClr val="2A1A00"/>
        </a:buClr>
        <a:buSzPct val="100000"/>
        <a:buFont typeface="Arial"/>
        <a:buChar char="•"/>
        <a:tabLst/>
        <a:defRPr sz="2000" b="0" i="0" u="none" strike="noStrike" cap="none" spc="0" baseline="0">
          <a:solidFill>
            <a:srgbClr val="595959"/>
          </a:solidFill>
          <a:uFillTx/>
          <a:latin typeface="+mn-lt"/>
          <a:ea typeface="+mn-ea"/>
          <a:cs typeface="+mn-cs"/>
          <a:sym typeface="Gill Sans MT"/>
        </a:defRPr>
      </a:lvl9pPr>
    </p:bodyStyle>
    <p:otherStyle>
      <a:lvl1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1pPr>
      <a:lvl2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2pPr>
      <a:lvl3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3pPr>
      <a:lvl4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4pPr>
      <a:lvl5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5pPr>
      <a:lvl6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6pPr>
      <a:lvl7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7pPr>
      <a:lvl8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8pPr>
      <a:lvl9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
          <p:cNvSpPr txBox="1">
            <a:spLocks noGrp="1"/>
          </p:cNvSpPr>
          <p:nvPr>
            <p:ph type="ctrTitle"/>
          </p:nvPr>
        </p:nvSpPr>
        <p:spPr>
          <a:xfrm>
            <a:off x="1173271" y="2329683"/>
            <a:ext cx="6801440" cy="1943102"/>
          </a:xfrm>
          <a:prstGeom prst="rect">
            <a:avLst/>
          </a:prstGeom>
        </p:spPr>
        <p:txBody>
          <a:bodyPr/>
          <a:lstStyle>
            <a:lvl1pPr>
              <a:defRPr sz="3300"/>
            </a:lvl1pPr>
          </a:lstStyle>
          <a:p>
            <a:r>
              <a:t>Effective communication and communication skills</a:t>
            </a:r>
          </a:p>
        </p:txBody>
      </p:sp>
      <p:sp>
        <p:nvSpPr>
          <p:cNvPr id="112" name="Subtitle 2"/>
          <p:cNvSpPr txBox="1">
            <a:spLocks noGrp="1"/>
          </p:cNvSpPr>
          <p:nvPr>
            <p:ph type="subTitle" sz="quarter" idx="1"/>
          </p:nvPr>
        </p:nvSpPr>
        <p:spPr>
          <a:xfrm>
            <a:off x="1661282" y="5979197"/>
            <a:ext cx="6034035" cy="742282"/>
          </a:xfrm>
          <a:prstGeom prst="rect">
            <a:avLst/>
          </a:prstGeom>
        </p:spPr>
        <p:txBody>
          <a:bodyPr/>
          <a:lstStyle/>
          <a:p>
            <a:r>
              <a:rPr dirty="0"/>
              <a:t>2</a:t>
            </a:r>
            <a:r>
              <a:rPr lang="en-US" dirty="0"/>
              <a:t>2</a:t>
            </a:r>
            <a:r>
              <a:rPr dirty="0"/>
              <a:t>.</a:t>
            </a:r>
            <a:r>
              <a:rPr lang="en-US" dirty="0"/>
              <a:t>2</a:t>
            </a:r>
            <a:r>
              <a:rPr dirty="0"/>
              <a:t> Batch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le 1"/>
          <p:cNvSpPr txBox="1">
            <a:spLocks noGrp="1"/>
          </p:cNvSpPr>
          <p:nvPr>
            <p:ph type="title"/>
          </p:nvPr>
        </p:nvSpPr>
        <p:spPr>
          <a:xfrm>
            <a:off x="938758" y="382385"/>
            <a:ext cx="7633742" cy="1492132"/>
          </a:xfrm>
          <a:prstGeom prst="rect">
            <a:avLst/>
          </a:prstGeom>
        </p:spPr>
        <p:txBody>
          <a:bodyPr/>
          <a:lstStyle>
            <a:lvl1pPr>
              <a:defRPr spc="100"/>
            </a:lvl1pPr>
          </a:lstStyle>
          <a:p>
            <a:r>
              <a:t>public</a:t>
            </a:r>
          </a:p>
        </p:txBody>
      </p:sp>
      <p:pic>
        <p:nvPicPr>
          <p:cNvPr id="240" name="Picture 4" descr="Picture 4"/>
          <p:cNvPicPr>
            <a:picLocks noChangeAspect="1"/>
          </p:cNvPicPr>
          <p:nvPr/>
        </p:nvPicPr>
        <p:blipFill>
          <a:blip r:embed="rId2"/>
          <a:stretch>
            <a:fillRect/>
          </a:stretch>
        </p:blipFill>
        <p:spPr>
          <a:xfrm>
            <a:off x="1223373" y="1874516"/>
            <a:ext cx="3207389" cy="2993577"/>
          </a:xfrm>
          <a:prstGeom prst="rect">
            <a:avLst/>
          </a:prstGeom>
          <a:ln w="12700">
            <a:miter lim="400000"/>
          </a:ln>
        </p:spPr>
      </p:pic>
      <p:pic>
        <p:nvPicPr>
          <p:cNvPr id="241" name="Picture 2" descr="Picture 2"/>
          <p:cNvPicPr>
            <a:picLocks noChangeAspect="1"/>
          </p:cNvPicPr>
          <p:nvPr/>
        </p:nvPicPr>
        <p:blipFill>
          <a:blip r:embed="rId3"/>
          <a:stretch>
            <a:fillRect/>
          </a:stretch>
        </p:blipFill>
        <p:spPr>
          <a:xfrm>
            <a:off x="4605654" y="1874516"/>
            <a:ext cx="3835649" cy="299357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itle 1"/>
          <p:cNvSpPr txBox="1">
            <a:spLocks noGrp="1"/>
          </p:cNvSpPr>
          <p:nvPr>
            <p:ph type="title"/>
          </p:nvPr>
        </p:nvSpPr>
        <p:spPr>
          <a:xfrm>
            <a:off x="938758" y="382385"/>
            <a:ext cx="7633742" cy="1492132"/>
          </a:xfrm>
          <a:prstGeom prst="rect">
            <a:avLst/>
          </a:prstGeom>
        </p:spPr>
        <p:txBody>
          <a:bodyPr/>
          <a:lstStyle>
            <a:lvl1pPr>
              <a:defRPr sz="4400" spc="100">
                <a:solidFill>
                  <a:srgbClr val="895E04"/>
                </a:solidFill>
              </a:defRPr>
            </a:lvl1pPr>
          </a:lstStyle>
          <a:p>
            <a:r>
              <a:t>Facial expressions</a:t>
            </a:r>
          </a:p>
        </p:txBody>
      </p:sp>
      <p:sp>
        <p:nvSpPr>
          <p:cNvPr id="244" name="Content Placeholder 2"/>
          <p:cNvSpPr txBox="1">
            <a:spLocks noGrp="1"/>
          </p:cNvSpPr>
          <p:nvPr>
            <p:ph type="body" idx="1"/>
          </p:nvPr>
        </p:nvSpPr>
        <p:spPr>
          <a:xfrm>
            <a:off x="938758" y="1698169"/>
            <a:ext cx="7633742" cy="4181426"/>
          </a:xfrm>
          <a:prstGeom prst="rect">
            <a:avLst/>
          </a:prstGeom>
        </p:spPr>
        <p:txBody>
          <a:bodyPr/>
          <a:lstStyle/>
          <a:p>
            <a:r>
              <a:t>The human face is extremely expressive and unlike some forms of nonverbal communication, facial expressions are universal. The facial expressions for happiness, sadness, anger, surprise, fear, and disgust are the same across cultures.</a:t>
            </a:r>
          </a:p>
        </p:txBody>
      </p:sp>
      <p:pic>
        <p:nvPicPr>
          <p:cNvPr id="245" name="Picture 2" descr="Picture 2"/>
          <p:cNvPicPr>
            <a:picLocks noChangeAspect="1"/>
          </p:cNvPicPr>
          <p:nvPr/>
        </p:nvPicPr>
        <p:blipFill>
          <a:blip r:embed="rId2"/>
          <a:stretch>
            <a:fillRect/>
          </a:stretch>
        </p:blipFill>
        <p:spPr>
          <a:xfrm>
            <a:off x="2315298" y="3428227"/>
            <a:ext cx="4529641" cy="256164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itle 1"/>
          <p:cNvSpPr txBox="1">
            <a:spLocks noGrp="1"/>
          </p:cNvSpPr>
          <p:nvPr>
            <p:ph type="title"/>
          </p:nvPr>
        </p:nvSpPr>
        <p:spPr>
          <a:xfrm>
            <a:off x="938758" y="382385"/>
            <a:ext cx="7633742" cy="1492132"/>
          </a:xfrm>
          <a:prstGeom prst="rect">
            <a:avLst/>
          </a:prstGeom>
        </p:spPr>
        <p:txBody>
          <a:bodyPr/>
          <a:lstStyle>
            <a:lvl1pPr>
              <a:defRPr sz="4800" spc="100">
                <a:solidFill>
                  <a:srgbClr val="895E04"/>
                </a:solidFill>
              </a:defRPr>
            </a:lvl1pPr>
          </a:lstStyle>
          <a:p>
            <a:r>
              <a:t>Eye contact</a:t>
            </a:r>
          </a:p>
        </p:txBody>
      </p:sp>
      <p:sp>
        <p:nvSpPr>
          <p:cNvPr id="248" name="Content Placeholder 2"/>
          <p:cNvSpPr txBox="1">
            <a:spLocks noGrp="1"/>
          </p:cNvSpPr>
          <p:nvPr>
            <p:ph type="body" idx="1"/>
          </p:nvPr>
        </p:nvSpPr>
        <p:spPr>
          <a:xfrm>
            <a:off x="938758" y="1874516"/>
            <a:ext cx="7633742" cy="4005079"/>
          </a:xfrm>
          <a:prstGeom prst="rect">
            <a:avLst/>
          </a:prstGeom>
        </p:spPr>
        <p:txBody>
          <a:bodyPr/>
          <a:lstStyle/>
          <a:p>
            <a:r>
              <a:t>A form of communication and is thought to have a large influence on social behaviour. </a:t>
            </a:r>
          </a:p>
        </p:txBody>
      </p:sp>
      <p:pic>
        <p:nvPicPr>
          <p:cNvPr id="249" name="Picture 2" descr="Picture 2"/>
          <p:cNvPicPr>
            <a:picLocks noChangeAspect="1"/>
          </p:cNvPicPr>
          <p:nvPr/>
        </p:nvPicPr>
        <p:blipFill>
          <a:blip r:embed="rId2"/>
          <a:stretch>
            <a:fillRect/>
          </a:stretch>
        </p:blipFill>
        <p:spPr>
          <a:xfrm>
            <a:off x="2236921" y="3047999"/>
            <a:ext cx="4338050" cy="289203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itle 1"/>
          <p:cNvSpPr txBox="1">
            <a:spLocks noGrp="1"/>
          </p:cNvSpPr>
          <p:nvPr>
            <p:ph type="title"/>
          </p:nvPr>
        </p:nvSpPr>
        <p:spPr>
          <a:xfrm>
            <a:off x="938758" y="382385"/>
            <a:ext cx="7633742" cy="1492132"/>
          </a:xfrm>
          <a:prstGeom prst="rect">
            <a:avLst/>
          </a:prstGeom>
        </p:spPr>
        <p:txBody>
          <a:bodyPr/>
          <a:lstStyle>
            <a:lvl1pPr>
              <a:defRPr sz="4800" spc="100">
                <a:solidFill>
                  <a:srgbClr val="895E04"/>
                </a:solidFill>
              </a:defRPr>
            </a:lvl1pPr>
          </a:lstStyle>
          <a:p>
            <a:r>
              <a:t>Gesture</a:t>
            </a:r>
          </a:p>
        </p:txBody>
      </p:sp>
      <p:sp>
        <p:nvSpPr>
          <p:cNvPr id="255" name="Content Placeholder 2"/>
          <p:cNvSpPr txBox="1">
            <a:spLocks noGrp="1"/>
          </p:cNvSpPr>
          <p:nvPr>
            <p:ph type="body" idx="1"/>
          </p:nvPr>
        </p:nvSpPr>
        <p:spPr>
          <a:xfrm>
            <a:off x="938758" y="1874516"/>
            <a:ext cx="7633742" cy="4005079"/>
          </a:xfrm>
          <a:prstGeom prst="rect">
            <a:avLst/>
          </a:prstGeom>
        </p:spPr>
        <p:txBody>
          <a:bodyPr/>
          <a:lstStyle/>
          <a:p>
            <a:r>
              <a:t>A movement of part of the body, especially a hand or the head, to express an idea or meaning</a:t>
            </a:r>
          </a:p>
        </p:txBody>
      </p:sp>
      <p:pic>
        <p:nvPicPr>
          <p:cNvPr id="256" name="Picture 3" descr="Picture 3"/>
          <p:cNvPicPr>
            <a:picLocks noChangeAspect="1"/>
          </p:cNvPicPr>
          <p:nvPr/>
        </p:nvPicPr>
        <p:blipFill>
          <a:blip r:embed="rId2"/>
          <a:stretch>
            <a:fillRect/>
          </a:stretch>
        </p:blipFill>
        <p:spPr>
          <a:xfrm>
            <a:off x="1647687" y="2850644"/>
            <a:ext cx="5953127" cy="302895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itle 1"/>
          <p:cNvSpPr txBox="1">
            <a:spLocks noGrp="1"/>
          </p:cNvSpPr>
          <p:nvPr>
            <p:ph type="title"/>
          </p:nvPr>
        </p:nvSpPr>
        <p:spPr>
          <a:xfrm>
            <a:off x="938758" y="382385"/>
            <a:ext cx="7633742" cy="1492132"/>
          </a:xfrm>
          <a:prstGeom prst="rect">
            <a:avLst/>
          </a:prstGeom>
        </p:spPr>
        <p:txBody>
          <a:bodyPr/>
          <a:lstStyle>
            <a:lvl1pPr>
              <a:defRPr sz="4800" spc="100">
                <a:solidFill>
                  <a:srgbClr val="895E04"/>
                </a:solidFill>
              </a:defRPr>
            </a:lvl1pPr>
          </a:lstStyle>
          <a:p>
            <a:r>
              <a:t>Posture</a:t>
            </a:r>
          </a:p>
        </p:txBody>
      </p:sp>
      <p:sp>
        <p:nvSpPr>
          <p:cNvPr id="259" name="Content Placeholder 2"/>
          <p:cNvSpPr txBox="1">
            <a:spLocks noGrp="1"/>
          </p:cNvSpPr>
          <p:nvPr>
            <p:ph type="body" idx="1"/>
          </p:nvPr>
        </p:nvSpPr>
        <p:spPr>
          <a:xfrm>
            <a:off x="938758" y="1759130"/>
            <a:ext cx="7633742" cy="4120465"/>
          </a:xfrm>
          <a:prstGeom prst="rect">
            <a:avLst/>
          </a:prstGeom>
        </p:spPr>
        <p:txBody>
          <a:bodyPr/>
          <a:lstStyle/>
          <a:p>
            <a:r>
              <a:t> The position or bearing of the body whether characteristic or assumed for a special purpose  which may indicate personality traits such as confidence, submissiveness, and openness.</a:t>
            </a:r>
          </a:p>
        </p:txBody>
      </p:sp>
      <p:pic>
        <p:nvPicPr>
          <p:cNvPr id="260" name="Picture 2" descr="Picture 2"/>
          <p:cNvPicPr>
            <a:picLocks noChangeAspect="1"/>
          </p:cNvPicPr>
          <p:nvPr/>
        </p:nvPicPr>
        <p:blipFill>
          <a:blip r:embed="rId2"/>
          <a:stretch>
            <a:fillRect/>
          </a:stretch>
        </p:blipFill>
        <p:spPr>
          <a:xfrm>
            <a:off x="1950720" y="3039291"/>
            <a:ext cx="5452565" cy="36350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title"/>
          </p:nvPr>
        </p:nvSpPr>
        <p:spPr>
          <a:xfrm>
            <a:off x="938758" y="382385"/>
            <a:ext cx="7633742" cy="1492132"/>
          </a:xfrm>
          <a:prstGeom prst="rect">
            <a:avLst/>
          </a:prstGeom>
        </p:spPr>
        <p:txBody>
          <a:bodyPr/>
          <a:lstStyle>
            <a:lvl1pPr>
              <a:defRPr spc="100"/>
            </a:lvl1pPr>
          </a:lstStyle>
          <a:p>
            <a:r>
              <a:t>Shoulder shrug</a:t>
            </a:r>
          </a:p>
        </p:txBody>
      </p:sp>
      <p:pic>
        <p:nvPicPr>
          <p:cNvPr id="263" name="Picture 2" descr="Picture 2"/>
          <p:cNvPicPr>
            <a:picLocks noChangeAspect="1"/>
          </p:cNvPicPr>
          <p:nvPr/>
        </p:nvPicPr>
        <p:blipFill>
          <a:blip r:embed="rId2"/>
          <a:stretch>
            <a:fillRect/>
          </a:stretch>
        </p:blipFill>
        <p:spPr>
          <a:xfrm>
            <a:off x="2340349" y="2506397"/>
            <a:ext cx="3781779" cy="2715123"/>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xfrm>
            <a:off x="938758" y="382385"/>
            <a:ext cx="7633742" cy="1492132"/>
          </a:xfrm>
          <a:prstGeom prst="rect">
            <a:avLst/>
          </a:prstGeom>
        </p:spPr>
        <p:txBody>
          <a:bodyPr/>
          <a:lstStyle>
            <a:lvl1pPr>
              <a:defRPr spc="100"/>
            </a:lvl1pPr>
          </a:lstStyle>
          <a:p>
            <a:r>
              <a:t>The ‘ring’</a:t>
            </a:r>
          </a:p>
        </p:txBody>
      </p:sp>
      <p:pic>
        <p:nvPicPr>
          <p:cNvPr id="266" name="Picture 2" descr="Picture 2"/>
          <p:cNvPicPr>
            <a:picLocks noChangeAspect="1"/>
          </p:cNvPicPr>
          <p:nvPr/>
        </p:nvPicPr>
        <p:blipFill>
          <a:blip r:embed="rId2"/>
          <a:stretch>
            <a:fillRect/>
          </a:stretch>
        </p:blipFill>
        <p:spPr>
          <a:xfrm>
            <a:off x="3058173" y="2558650"/>
            <a:ext cx="2750444" cy="346903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938758" y="382385"/>
            <a:ext cx="7633742" cy="1492132"/>
          </a:xfrm>
          <a:prstGeom prst="rect">
            <a:avLst/>
          </a:prstGeom>
        </p:spPr>
        <p:txBody>
          <a:bodyPr/>
          <a:lstStyle>
            <a:lvl1pPr>
              <a:defRPr spc="100"/>
            </a:lvl1pPr>
          </a:lstStyle>
          <a:p>
            <a:r>
              <a:t>Folded hands</a:t>
            </a:r>
          </a:p>
        </p:txBody>
      </p:sp>
      <p:pic>
        <p:nvPicPr>
          <p:cNvPr id="269" name="Picture 2" descr="Picture 2"/>
          <p:cNvPicPr>
            <a:picLocks noChangeAspect="1"/>
          </p:cNvPicPr>
          <p:nvPr/>
        </p:nvPicPr>
        <p:blipFill>
          <a:blip r:embed="rId2"/>
          <a:stretch>
            <a:fillRect/>
          </a:stretch>
        </p:blipFill>
        <p:spPr>
          <a:xfrm>
            <a:off x="938758" y="2454983"/>
            <a:ext cx="3322228" cy="2378277"/>
          </a:xfrm>
          <a:prstGeom prst="rect">
            <a:avLst/>
          </a:prstGeom>
          <a:ln w="12700">
            <a:miter lim="400000"/>
          </a:ln>
        </p:spPr>
      </p:pic>
      <p:pic>
        <p:nvPicPr>
          <p:cNvPr id="270" name="Picture 4" descr="Picture 4"/>
          <p:cNvPicPr>
            <a:picLocks noChangeAspect="1"/>
          </p:cNvPicPr>
          <p:nvPr/>
        </p:nvPicPr>
        <p:blipFill>
          <a:blip r:embed="rId3"/>
          <a:stretch>
            <a:fillRect/>
          </a:stretch>
        </p:blipFill>
        <p:spPr>
          <a:xfrm>
            <a:off x="4623070" y="2454983"/>
            <a:ext cx="3565673" cy="237827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itle 1"/>
          <p:cNvSpPr txBox="1">
            <a:spLocks noGrp="1"/>
          </p:cNvSpPr>
          <p:nvPr>
            <p:ph type="title"/>
          </p:nvPr>
        </p:nvSpPr>
        <p:spPr>
          <a:xfrm>
            <a:off x="938758" y="382385"/>
            <a:ext cx="7633742" cy="1492132"/>
          </a:xfrm>
          <a:prstGeom prst="rect">
            <a:avLst/>
          </a:prstGeom>
        </p:spPr>
        <p:txBody>
          <a:bodyPr/>
          <a:lstStyle>
            <a:lvl1pPr>
              <a:defRPr spc="100"/>
            </a:lvl1pPr>
          </a:lstStyle>
          <a:p>
            <a:r>
              <a:t>Palm positions</a:t>
            </a:r>
          </a:p>
        </p:txBody>
      </p:sp>
      <p:pic>
        <p:nvPicPr>
          <p:cNvPr id="273" name="Picture 2" descr="Picture 2"/>
          <p:cNvPicPr>
            <a:picLocks noChangeAspect="1"/>
          </p:cNvPicPr>
          <p:nvPr/>
        </p:nvPicPr>
        <p:blipFill>
          <a:blip r:embed="rId2"/>
          <a:stretch>
            <a:fillRect/>
          </a:stretch>
        </p:blipFill>
        <p:spPr>
          <a:xfrm>
            <a:off x="2019655" y="1874516"/>
            <a:ext cx="5095248" cy="3821439"/>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itle 1"/>
          <p:cNvSpPr txBox="1">
            <a:spLocks noGrp="1"/>
          </p:cNvSpPr>
          <p:nvPr>
            <p:ph type="title"/>
          </p:nvPr>
        </p:nvSpPr>
        <p:spPr>
          <a:xfrm>
            <a:off x="938758" y="382385"/>
            <a:ext cx="7633742" cy="1492132"/>
          </a:xfrm>
          <a:prstGeom prst="rect">
            <a:avLst/>
          </a:prstGeom>
        </p:spPr>
        <p:txBody>
          <a:bodyPr/>
          <a:lstStyle>
            <a:lvl1pPr>
              <a:defRPr spc="100"/>
            </a:lvl1pPr>
          </a:lstStyle>
          <a:p>
            <a:r>
              <a:t>Rubbing hands</a:t>
            </a:r>
          </a:p>
        </p:txBody>
      </p:sp>
      <p:pic>
        <p:nvPicPr>
          <p:cNvPr id="276" name="Picture 2" descr="Picture 2"/>
          <p:cNvPicPr>
            <a:picLocks noChangeAspect="1"/>
          </p:cNvPicPr>
          <p:nvPr/>
        </p:nvPicPr>
        <p:blipFill>
          <a:blip r:embed="rId2"/>
          <a:stretch>
            <a:fillRect/>
          </a:stretch>
        </p:blipFill>
        <p:spPr>
          <a:xfrm>
            <a:off x="3106578" y="1874516"/>
            <a:ext cx="2980715" cy="433558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
          <p:cNvSpPr txBox="1">
            <a:spLocks noGrp="1"/>
          </p:cNvSpPr>
          <p:nvPr>
            <p:ph type="title"/>
          </p:nvPr>
        </p:nvSpPr>
        <p:spPr>
          <a:xfrm>
            <a:off x="938758" y="382385"/>
            <a:ext cx="7633742" cy="1492132"/>
          </a:xfrm>
          <a:prstGeom prst="rect">
            <a:avLst/>
          </a:prstGeom>
        </p:spPr>
        <p:txBody>
          <a:bodyPr/>
          <a:lstStyle>
            <a:lvl1pPr>
              <a:defRPr sz="3200" spc="100">
                <a:solidFill>
                  <a:srgbClr val="895E04"/>
                </a:solidFill>
              </a:defRPr>
            </a:lvl1pPr>
          </a:lstStyle>
          <a:p>
            <a:r>
              <a:t>Why is communication important?</a:t>
            </a:r>
          </a:p>
        </p:txBody>
      </p:sp>
      <p:sp>
        <p:nvSpPr>
          <p:cNvPr id="115" name="Content Placeholder 2"/>
          <p:cNvSpPr txBox="1">
            <a:spLocks noGrp="1"/>
          </p:cNvSpPr>
          <p:nvPr>
            <p:ph type="body" idx="1"/>
          </p:nvPr>
        </p:nvSpPr>
        <p:spPr>
          <a:xfrm>
            <a:off x="938758" y="1602377"/>
            <a:ext cx="7633742" cy="4277217"/>
          </a:xfrm>
          <a:prstGeom prst="rect">
            <a:avLst/>
          </a:prstGeom>
        </p:spPr>
        <p:txBody>
          <a:bodyPr/>
          <a:lstStyle/>
          <a:p>
            <a:pPr>
              <a:defRPr>
                <a:solidFill>
                  <a:srgbClr val="33352D"/>
                </a:solidFill>
              </a:defRPr>
            </a:pPr>
            <a:r>
              <a:t>Important for expressing information, behaviour and our feelings and thoughts.</a:t>
            </a:r>
          </a:p>
          <a:p>
            <a:pPr>
              <a:defRPr>
                <a:solidFill>
                  <a:srgbClr val="33352D"/>
                </a:solidFill>
              </a:defRPr>
            </a:pPr>
            <a:r>
              <a:t>Helps to understand and respond to other’s feelings, thoughts, knowledge and behaviour.</a:t>
            </a:r>
          </a:p>
        </p:txBody>
      </p:sp>
      <p:pic>
        <p:nvPicPr>
          <p:cNvPr id="116" name="Picture 4" descr="Picture 4"/>
          <p:cNvPicPr>
            <a:picLocks noChangeAspect="1"/>
          </p:cNvPicPr>
          <p:nvPr/>
        </p:nvPicPr>
        <p:blipFill>
          <a:blip r:embed="rId2"/>
          <a:stretch>
            <a:fillRect/>
          </a:stretch>
        </p:blipFill>
        <p:spPr>
          <a:xfrm>
            <a:off x="3732846" y="3208509"/>
            <a:ext cx="3051133" cy="305113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tle 1"/>
          <p:cNvSpPr txBox="1">
            <a:spLocks noGrp="1"/>
          </p:cNvSpPr>
          <p:nvPr>
            <p:ph type="title"/>
          </p:nvPr>
        </p:nvSpPr>
        <p:spPr>
          <a:xfrm>
            <a:off x="938758" y="382385"/>
            <a:ext cx="7633742" cy="1492132"/>
          </a:xfrm>
          <a:prstGeom prst="rect">
            <a:avLst/>
          </a:prstGeom>
        </p:spPr>
        <p:txBody>
          <a:bodyPr/>
          <a:lstStyle/>
          <a:p>
            <a:pPr defTabSz="644651">
              <a:defRPr sz="4700" spc="0"/>
            </a:pPr>
            <a:r>
              <a:t>Hands steeple</a:t>
            </a:r>
            <a:br/>
            <a:endParaRPr/>
          </a:p>
        </p:txBody>
      </p:sp>
      <p:pic>
        <p:nvPicPr>
          <p:cNvPr id="279" name="Content Placeholder 6" descr="Content Placeholder 6"/>
          <p:cNvPicPr>
            <a:picLocks noChangeAspect="1"/>
          </p:cNvPicPr>
          <p:nvPr/>
        </p:nvPicPr>
        <p:blipFill>
          <a:blip r:embed="rId2"/>
          <a:stretch>
            <a:fillRect/>
          </a:stretch>
        </p:blipFill>
        <p:spPr>
          <a:xfrm>
            <a:off x="1356972" y="2584630"/>
            <a:ext cx="6045316" cy="3548789"/>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1"/>
          <p:cNvSpPr txBox="1">
            <a:spLocks noGrp="1"/>
          </p:cNvSpPr>
          <p:nvPr>
            <p:ph type="title"/>
          </p:nvPr>
        </p:nvSpPr>
        <p:spPr>
          <a:xfrm>
            <a:off x="938758" y="382385"/>
            <a:ext cx="7633742" cy="1492132"/>
          </a:xfrm>
          <a:prstGeom prst="rect">
            <a:avLst/>
          </a:prstGeom>
        </p:spPr>
        <p:txBody>
          <a:bodyPr/>
          <a:lstStyle>
            <a:lvl1pPr>
              <a:defRPr spc="100"/>
            </a:lvl1pPr>
          </a:lstStyle>
          <a:p>
            <a:r>
              <a:t>Gripping hands</a:t>
            </a:r>
          </a:p>
        </p:txBody>
      </p:sp>
      <p:pic>
        <p:nvPicPr>
          <p:cNvPr id="282" name="Content Placeholder 3" descr="Content Placeholder 3"/>
          <p:cNvPicPr>
            <a:picLocks noChangeAspect="1"/>
          </p:cNvPicPr>
          <p:nvPr/>
        </p:nvPicPr>
        <p:blipFill>
          <a:blip r:embed="rId2"/>
          <a:stretch>
            <a:fillRect/>
          </a:stretch>
        </p:blipFill>
        <p:spPr>
          <a:xfrm>
            <a:off x="1525768" y="1641566"/>
            <a:ext cx="6094232" cy="457545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938758" y="382385"/>
            <a:ext cx="7633742" cy="1492132"/>
          </a:xfrm>
          <a:prstGeom prst="rect">
            <a:avLst/>
          </a:prstGeom>
        </p:spPr>
        <p:txBody>
          <a:bodyPr/>
          <a:lstStyle>
            <a:lvl1pPr>
              <a:defRPr spc="100"/>
            </a:lvl1pPr>
          </a:lstStyle>
          <a:p>
            <a:r>
              <a:t>Touching the nose</a:t>
            </a:r>
          </a:p>
        </p:txBody>
      </p:sp>
      <p:pic>
        <p:nvPicPr>
          <p:cNvPr id="285" name="Picture 2" descr="Picture 2"/>
          <p:cNvPicPr>
            <a:picLocks noChangeAspect="1"/>
          </p:cNvPicPr>
          <p:nvPr/>
        </p:nvPicPr>
        <p:blipFill>
          <a:blip r:embed="rId2"/>
          <a:stretch>
            <a:fillRect/>
          </a:stretch>
        </p:blipFill>
        <p:spPr>
          <a:xfrm>
            <a:off x="2331354" y="2286000"/>
            <a:ext cx="4848003" cy="359410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le 1"/>
          <p:cNvSpPr txBox="1">
            <a:spLocks noGrp="1"/>
          </p:cNvSpPr>
          <p:nvPr>
            <p:ph type="title"/>
          </p:nvPr>
        </p:nvSpPr>
        <p:spPr>
          <a:xfrm>
            <a:off x="938758" y="382385"/>
            <a:ext cx="7633742" cy="1492132"/>
          </a:xfrm>
          <a:prstGeom prst="rect">
            <a:avLst/>
          </a:prstGeom>
        </p:spPr>
        <p:txBody>
          <a:bodyPr/>
          <a:lstStyle>
            <a:lvl1pPr>
              <a:defRPr spc="100"/>
            </a:lvl1pPr>
          </a:lstStyle>
          <a:p>
            <a:r>
              <a:t>Collar pull</a:t>
            </a:r>
          </a:p>
        </p:txBody>
      </p:sp>
      <p:pic>
        <p:nvPicPr>
          <p:cNvPr id="288" name="Content Placeholder 3" descr="Content Placeholder 3"/>
          <p:cNvPicPr>
            <a:picLocks noChangeAspect="1"/>
          </p:cNvPicPr>
          <p:nvPr/>
        </p:nvPicPr>
        <p:blipFill>
          <a:blip r:embed="rId2"/>
          <a:stretch>
            <a:fillRect/>
          </a:stretch>
        </p:blipFill>
        <p:spPr>
          <a:xfrm>
            <a:off x="2332602" y="2366915"/>
            <a:ext cx="4242371" cy="352506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xfrm>
            <a:off x="938758" y="382385"/>
            <a:ext cx="7633742" cy="1492132"/>
          </a:xfrm>
          <a:prstGeom prst="rect">
            <a:avLst/>
          </a:prstGeom>
        </p:spPr>
        <p:txBody>
          <a:bodyPr/>
          <a:lstStyle>
            <a:lvl1pPr defTabSz="665226">
              <a:defRPr sz="4900" spc="0"/>
            </a:lvl1pPr>
          </a:lstStyle>
          <a:p>
            <a:r>
              <a:t>Partial arm cross barrier</a:t>
            </a:r>
          </a:p>
        </p:txBody>
      </p:sp>
      <p:pic>
        <p:nvPicPr>
          <p:cNvPr id="291" name="Content Placeholder 3" descr="Content Placeholder 3"/>
          <p:cNvPicPr>
            <a:picLocks noChangeAspect="1"/>
          </p:cNvPicPr>
          <p:nvPr/>
        </p:nvPicPr>
        <p:blipFill>
          <a:blip r:embed="rId2"/>
          <a:stretch>
            <a:fillRect/>
          </a:stretch>
        </p:blipFill>
        <p:spPr>
          <a:xfrm>
            <a:off x="2630463" y="2275882"/>
            <a:ext cx="3273948" cy="400718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xfrm>
            <a:off x="938758" y="382385"/>
            <a:ext cx="7633742" cy="1492132"/>
          </a:xfrm>
          <a:prstGeom prst="rect">
            <a:avLst/>
          </a:prstGeom>
        </p:spPr>
        <p:txBody>
          <a:bodyPr/>
          <a:lstStyle>
            <a:lvl1pPr>
              <a:defRPr spc="100"/>
            </a:lvl1pPr>
          </a:lstStyle>
          <a:p>
            <a:r>
              <a:rPr dirty="0"/>
              <a:t>activity</a:t>
            </a:r>
          </a:p>
        </p:txBody>
      </p:sp>
      <p:sp>
        <p:nvSpPr>
          <p:cNvPr id="294" name="Content Placeholder 2"/>
          <p:cNvSpPr txBox="1">
            <a:spLocks noGrp="1"/>
          </p:cNvSpPr>
          <p:nvPr>
            <p:ph type="body" idx="1"/>
          </p:nvPr>
        </p:nvSpPr>
        <p:spPr>
          <a:xfrm>
            <a:off x="938758" y="2286001"/>
            <a:ext cx="7633742" cy="3593592"/>
          </a:xfrm>
          <a:prstGeom prst="rect">
            <a:avLst/>
          </a:prstGeom>
        </p:spPr>
        <p:txBody>
          <a:bodyPr/>
          <a:lstStyle/>
          <a:p>
            <a:r>
              <a:t>Identify 5 different gestures that have contradictory meanings in different cultures.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938758" y="382385"/>
            <a:ext cx="7633742" cy="1492132"/>
          </a:xfrm>
          <a:prstGeom prst="rect">
            <a:avLst/>
          </a:prstGeom>
        </p:spPr>
        <p:txBody>
          <a:bodyPr/>
          <a:lstStyle>
            <a:lvl1pPr>
              <a:defRPr sz="4800" spc="100">
                <a:solidFill>
                  <a:srgbClr val="895E04"/>
                </a:solidFill>
              </a:defRPr>
            </a:lvl1pPr>
          </a:lstStyle>
          <a:p>
            <a:r>
              <a:t>haptics</a:t>
            </a:r>
          </a:p>
        </p:txBody>
      </p:sp>
      <p:sp>
        <p:nvSpPr>
          <p:cNvPr id="297" name="Content Placeholder 2"/>
          <p:cNvSpPr txBox="1">
            <a:spLocks noGrp="1"/>
          </p:cNvSpPr>
          <p:nvPr>
            <p:ph type="body" idx="1"/>
          </p:nvPr>
        </p:nvSpPr>
        <p:spPr>
          <a:xfrm>
            <a:off x="938758" y="1706879"/>
            <a:ext cx="7633742" cy="4172714"/>
          </a:xfrm>
          <a:prstGeom prst="rect">
            <a:avLst/>
          </a:prstGeom>
        </p:spPr>
        <p:txBody>
          <a:bodyPr/>
          <a:lstStyle/>
          <a:p>
            <a:r>
              <a:t>Refers to the ways in which people communicate and interact via the sense of touch.</a:t>
            </a:r>
          </a:p>
        </p:txBody>
      </p:sp>
      <p:pic>
        <p:nvPicPr>
          <p:cNvPr id="298" name="Picture 2" descr="Picture 2"/>
          <p:cNvPicPr>
            <a:picLocks noChangeAspect="1"/>
          </p:cNvPicPr>
          <p:nvPr/>
        </p:nvPicPr>
        <p:blipFill>
          <a:blip r:embed="rId2"/>
          <a:stretch>
            <a:fillRect/>
          </a:stretch>
        </p:blipFill>
        <p:spPr>
          <a:xfrm>
            <a:off x="2231819" y="2850669"/>
            <a:ext cx="4743750" cy="3248708"/>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itle 1"/>
          <p:cNvSpPr txBox="1">
            <a:spLocks noGrp="1"/>
          </p:cNvSpPr>
          <p:nvPr>
            <p:ph type="title"/>
          </p:nvPr>
        </p:nvSpPr>
        <p:spPr>
          <a:xfrm>
            <a:off x="938758" y="382385"/>
            <a:ext cx="7633742" cy="1492132"/>
          </a:xfrm>
          <a:prstGeom prst="rect">
            <a:avLst/>
          </a:prstGeom>
        </p:spPr>
        <p:txBody>
          <a:bodyPr/>
          <a:lstStyle>
            <a:lvl1pPr>
              <a:defRPr sz="4800" spc="100">
                <a:solidFill>
                  <a:srgbClr val="895E04"/>
                </a:solidFill>
              </a:defRPr>
            </a:lvl1pPr>
          </a:lstStyle>
          <a:p>
            <a:r>
              <a:t>paralanguage</a:t>
            </a:r>
          </a:p>
        </p:txBody>
      </p:sp>
      <p:sp>
        <p:nvSpPr>
          <p:cNvPr id="301" name="Content Placeholder 2"/>
          <p:cNvSpPr txBox="1">
            <a:spLocks noGrp="1"/>
          </p:cNvSpPr>
          <p:nvPr>
            <p:ph type="body" idx="1"/>
          </p:nvPr>
        </p:nvSpPr>
        <p:spPr>
          <a:xfrm>
            <a:off x="938758" y="2286001"/>
            <a:ext cx="7633742" cy="3593592"/>
          </a:xfrm>
          <a:prstGeom prst="rect">
            <a:avLst/>
          </a:prstGeom>
        </p:spPr>
        <p:txBody>
          <a:bodyPr/>
          <a:lstStyle/>
          <a:p>
            <a:r>
              <a:t> May modify meaning, give nuanced meaning, or convey emotion, by using techniques such as accent, speed, pitch, intonation,</a:t>
            </a:r>
          </a:p>
        </p:txBody>
      </p:sp>
      <p:pic>
        <p:nvPicPr>
          <p:cNvPr id="302" name="Picture 3" descr="Picture 3"/>
          <p:cNvPicPr>
            <a:picLocks noChangeAspect="1"/>
          </p:cNvPicPr>
          <p:nvPr/>
        </p:nvPicPr>
        <p:blipFill>
          <a:blip r:embed="rId2"/>
          <a:stretch>
            <a:fillRect/>
          </a:stretch>
        </p:blipFill>
        <p:spPr>
          <a:xfrm>
            <a:off x="838396" y="3466010"/>
            <a:ext cx="7242158" cy="23339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itle 1"/>
          <p:cNvSpPr txBox="1">
            <a:spLocks noGrp="1"/>
          </p:cNvSpPr>
          <p:nvPr>
            <p:ph type="title"/>
          </p:nvPr>
        </p:nvSpPr>
        <p:spPr>
          <a:xfrm>
            <a:off x="938758" y="382384"/>
            <a:ext cx="7412762" cy="932608"/>
          </a:xfrm>
          <a:prstGeom prst="rect">
            <a:avLst/>
          </a:prstGeom>
        </p:spPr>
        <p:txBody>
          <a:bodyPr/>
          <a:lstStyle>
            <a:lvl1pPr>
              <a:defRPr sz="4400" spc="100">
                <a:solidFill>
                  <a:srgbClr val="895E04"/>
                </a:solidFill>
              </a:defRPr>
            </a:lvl1pPr>
          </a:lstStyle>
          <a:p>
            <a:r>
              <a:t>Barriers to communication</a:t>
            </a:r>
          </a:p>
        </p:txBody>
      </p:sp>
      <p:grpSp>
        <p:nvGrpSpPr>
          <p:cNvPr id="328" name="Content Placeholder 3"/>
          <p:cNvGrpSpPr/>
          <p:nvPr/>
        </p:nvGrpSpPr>
        <p:grpSpPr>
          <a:xfrm>
            <a:off x="1273595" y="1664571"/>
            <a:ext cx="5287891" cy="4214299"/>
            <a:chOff x="-1" y="0"/>
            <a:chExt cx="5287890" cy="4214298"/>
          </a:xfrm>
        </p:grpSpPr>
        <p:grpSp>
          <p:nvGrpSpPr>
            <p:cNvPr id="307" name="Group"/>
            <p:cNvGrpSpPr/>
            <p:nvPr/>
          </p:nvGrpSpPr>
          <p:grpSpPr>
            <a:xfrm>
              <a:off x="-2" y="1710437"/>
              <a:ext cx="1505110" cy="752558"/>
              <a:chOff x="0" y="0"/>
              <a:chExt cx="1505109" cy="752557"/>
            </a:xfrm>
          </p:grpSpPr>
          <p:sp>
            <p:nvSpPr>
              <p:cNvPr id="305" name="Rounded Rectangle"/>
              <p:cNvSpPr/>
              <p:nvPr/>
            </p:nvSpPr>
            <p:spPr>
              <a:xfrm>
                <a:off x="-1" y="-1"/>
                <a:ext cx="1505110" cy="752558"/>
              </a:xfrm>
              <a:prstGeom prst="roundRect">
                <a:avLst>
                  <a:gd name="adj" fmla="val 10000"/>
                </a:avLst>
              </a:prstGeom>
              <a:solidFill>
                <a:srgbClr val="9F6200"/>
              </a:solidFill>
              <a:ln w="12700" cap="flat">
                <a:solidFill>
                  <a:srgbClr val="FFFFFF"/>
                </a:solidFill>
                <a:prstDash val="solid"/>
                <a:round/>
              </a:ln>
              <a:effectLst/>
            </p:spPr>
            <p:txBody>
              <a:bodyPr wrap="square" lIns="45718" tIns="45718" rIns="45718" bIns="45718" numCol="1" anchor="ctr">
                <a:noAutofit/>
              </a:bodyPr>
              <a:lstStyle/>
              <a:p>
                <a:pPr algn="ctr" defTabSz="755650">
                  <a:lnSpc>
                    <a:spcPct val="90000"/>
                  </a:lnSpc>
                  <a:spcBef>
                    <a:spcPts val="800"/>
                  </a:spcBef>
                  <a:defRPr sz="1700">
                    <a:solidFill>
                      <a:srgbClr val="FFFFFF"/>
                    </a:solidFill>
                  </a:defRPr>
                </a:pPr>
                <a:endParaRPr/>
              </a:p>
            </p:txBody>
          </p:sp>
          <p:sp>
            <p:nvSpPr>
              <p:cNvPr id="306" name="Communication Barriers"/>
              <p:cNvSpPr txBox="1"/>
              <p:nvPr/>
            </p:nvSpPr>
            <p:spPr>
              <a:xfrm>
                <a:off x="22040" y="124180"/>
                <a:ext cx="1461027" cy="504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5" tIns="10795" rIns="10795" bIns="10795" numCol="1" anchor="ctr">
                <a:spAutoFit/>
              </a:bodyPr>
              <a:lstStyle>
                <a:lvl1pPr marL="228600" indent="-228600" algn="ctr" defTabSz="755650">
                  <a:lnSpc>
                    <a:spcPct val="90000"/>
                  </a:lnSpc>
                  <a:spcBef>
                    <a:spcPts val="700"/>
                  </a:spcBef>
                  <a:buClr>
                    <a:srgbClr val="2A1A00"/>
                  </a:buClr>
                  <a:buSzPct val="100000"/>
                  <a:buFont typeface="Arial"/>
                  <a:buChar char="•"/>
                  <a:defRPr sz="1700">
                    <a:solidFill>
                      <a:srgbClr val="FFFFFF"/>
                    </a:solidFill>
                  </a:defRPr>
                </a:lvl1pPr>
              </a:lstStyle>
              <a:p>
                <a:r>
                  <a:t>Communication Barriers</a:t>
                </a:r>
              </a:p>
            </p:txBody>
          </p:sp>
        </p:grpSp>
        <p:sp>
          <p:nvSpPr>
            <p:cNvPr id="308" name="Line"/>
            <p:cNvSpPr/>
            <p:nvPr/>
          </p:nvSpPr>
          <p:spPr>
            <a:xfrm flipV="1">
              <a:off x="1504723" y="376402"/>
              <a:ext cx="2277677" cy="1710442"/>
            </a:xfrm>
            <a:prstGeom prst="line">
              <a:avLst/>
            </a:prstGeom>
            <a:noFill/>
            <a:ln w="12700" cap="flat">
              <a:solidFill>
                <a:srgbClr val="C58E1C"/>
              </a:solidFill>
              <a:prstDash val="solid"/>
              <a:round/>
            </a:ln>
            <a:effectLst/>
          </p:spPr>
          <p:txBody>
            <a:bodyPr wrap="square" lIns="45718" tIns="45718" rIns="45718" bIns="45718" numCol="1" anchor="t">
              <a:noAutofit/>
            </a:bodyPr>
            <a:lstStyle/>
            <a:p>
              <a:endParaRPr/>
            </a:p>
          </p:txBody>
        </p:sp>
        <p:grpSp>
          <p:nvGrpSpPr>
            <p:cNvPr id="311" name="Group"/>
            <p:cNvGrpSpPr/>
            <p:nvPr/>
          </p:nvGrpSpPr>
          <p:grpSpPr>
            <a:xfrm>
              <a:off x="3782779" y="-1"/>
              <a:ext cx="1505111" cy="752557"/>
              <a:chOff x="-1" y="0"/>
              <a:chExt cx="1505109" cy="752556"/>
            </a:xfrm>
          </p:grpSpPr>
          <p:sp>
            <p:nvSpPr>
              <p:cNvPr id="309" name="Rounded Rectangle"/>
              <p:cNvSpPr/>
              <p:nvPr/>
            </p:nvSpPr>
            <p:spPr>
              <a:xfrm>
                <a:off x="-2" y="0"/>
                <a:ext cx="1505111" cy="752557"/>
              </a:xfrm>
              <a:prstGeom prst="roundRect">
                <a:avLst>
                  <a:gd name="adj" fmla="val 10000"/>
                </a:avLst>
              </a:prstGeom>
              <a:solidFill>
                <a:srgbClr val="358688"/>
              </a:solidFill>
              <a:ln w="12700" cap="flat">
                <a:solidFill>
                  <a:srgbClr val="FFFFFF"/>
                </a:solidFill>
                <a:prstDash val="solid"/>
                <a:round/>
              </a:ln>
              <a:effectLst/>
            </p:spPr>
            <p:txBody>
              <a:bodyPr wrap="square" lIns="45718" tIns="45718" rIns="45718" bIns="45718" numCol="1" anchor="ctr">
                <a:noAutofit/>
              </a:bodyPr>
              <a:lstStyle/>
              <a:p>
                <a:pPr algn="ctr" defTabSz="755650">
                  <a:lnSpc>
                    <a:spcPct val="90000"/>
                  </a:lnSpc>
                  <a:spcBef>
                    <a:spcPts val="800"/>
                  </a:spcBef>
                  <a:defRPr sz="1700">
                    <a:solidFill>
                      <a:srgbClr val="FFFFFF"/>
                    </a:solidFill>
                  </a:defRPr>
                </a:pPr>
                <a:endParaRPr/>
              </a:p>
            </p:txBody>
          </p:sp>
          <p:sp>
            <p:nvSpPr>
              <p:cNvPr id="310" name="Attitudinal"/>
              <p:cNvSpPr txBox="1"/>
              <p:nvPr/>
            </p:nvSpPr>
            <p:spPr>
              <a:xfrm>
                <a:off x="22038" y="238480"/>
                <a:ext cx="1461030" cy="275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5" tIns="10795" rIns="10795" bIns="10795" numCol="1" anchor="ctr">
                <a:spAutoFit/>
              </a:bodyPr>
              <a:lstStyle>
                <a:lvl1pPr marL="228600" indent="-228600" algn="ctr" defTabSz="755650">
                  <a:lnSpc>
                    <a:spcPct val="90000"/>
                  </a:lnSpc>
                  <a:spcBef>
                    <a:spcPts val="700"/>
                  </a:spcBef>
                  <a:buClr>
                    <a:srgbClr val="2A1A00"/>
                  </a:buClr>
                  <a:buSzPct val="100000"/>
                  <a:buFont typeface="Arial"/>
                  <a:buChar char="•"/>
                  <a:defRPr sz="1700">
                    <a:solidFill>
                      <a:srgbClr val="FFFFFF"/>
                    </a:solidFill>
                  </a:defRPr>
                </a:lvl1pPr>
              </a:lstStyle>
              <a:p>
                <a:r>
                  <a:t>Attitudinal</a:t>
                </a:r>
              </a:p>
            </p:txBody>
          </p:sp>
        </p:grpSp>
        <p:sp>
          <p:nvSpPr>
            <p:cNvPr id="312" name="Line"/>
            <p:cNvSpPr/>
            <p:nvPr/>
          </p:nvSpPr>
          <p:spPr>
            <a:xfrm flipV="1">
              <a:off x="1504883" y="1241750"/>
              <a:ext cx="2277677" cy="845007"/>
            </a:xfrm>
            <a:prstGeom prst="line">
              <a:avLst/>
            </a:prstGeom>
            <a:noFill/>
            <a:ln w="12700" cap="flat">
              <a:solidFill>
                <a:srgbClr val="C58E1C"/>
              </a:solidFill>
              <a:prstDash val="solid"/>
              <a:round/>
            </a:ln>
            <a:effectLst/>
          </p:spPr>
          <p:txBody>
            <a:bodyPr wrap="square" lIns="45718" tIns="45718" rIns="45718" bIns="45718" numCol="1" anchor="t">
              <a:noAutofit/>
            </a:bodyPr>
            <a:lstStyle/>
            <a:p>
              <a:endParaRPr/>
            </a:p>
          </p:txBody>
        </p:sp>
        <p:grpSp>
          <p:nvGrpSpPr>
            <p:cNvPr id="315" name="Group"/>
            <p:cNvGrpSpPr/>
            <p:nvPr/>
          </p:nvGrpSpPr>
          <p:grpSpPr>
            <a:xfrm>
              <a:off x="3782779" y="865433"/>
              <a:ext cx="1505111" cy="752558"/>
              <a:chOff x="-1" y="0"/>
              <a:chExt cx="1505109" cy="752557"/>
            </a:xfrm>
          </p:grpSpPr>
          <p:sp>
            <p:nvSpPr>
              <p:cNvPr id="313" name="Rounded Rectangle"/>
              <p:cNvSpPr/>
              <p:nvPr/>
            </p:nvSpPr>
            <p:spPr>
              <a:xfrm>
                <a:off x="-2" y="-1"/>
                <a:ext cx="1505111" cy="752558"/>
              </a:xfrm>
              <a:prstGeom prst="roundRect">
                <a:avLst>
                  <a:gd name="adj" fmla="val 10000"/>
                </a:avLst>
              </a:prstGeom>
              <a:solidFill>
                <a:srgbClr val="358688"/>
              </a:solidFill>
              <a:ln w="12700" cap="flat">
                <a:solidFill>
                  <a:srgbClr val="FFFFFF"/>
                </a:solidFill>
                <a:prstDash val="solid"/>
                <a:round/>
              </a:ln>
              <a:effectLst/>
            </p:spPr>
            <p:txBody>
              <a:bodyPr wrap="square" lIns="45718" tIns="45718" rIns="45718" bIns="45718" numCol="1" anchor="ctr">
                <a:noAutofit/>
              </a:bodyPr>
              <a:lstStyle/>
              <a:p>
                <a:pPr algn="ctr" defTabSz="755650">
                  <a:lnSpc>
                    <a:spcPct val="90000"/>
                  </a:lnSpc>
                  <a:spcBef>
                    <a:spcPts val="800"/>
                  </a:spcBef>
                  <a:defRPr sz="1700">
                    <a:solidFill>
                      <a:srgbClr val="FFFFFF"/>
                    </a:solidFill>
                  </a:defRPr>
                </a:pPr>
                <a:endParaRPr/>
              </a:p>
            </p:txBody>
          </p:sp>
          <p:sp>
            <p:nvSpPr>
              <p:cNvPr id="314" name="Behavioural"/>
              <p:cNvSpPr txBox="1"/>
              <p:nvPr/>
            </p:nvSpPr>
            <p:spPr>
              <a:xfrm>
                <a:off x="22038" y="238480"/>
                <a:ext cx="1461030" cy="275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5" tIns="10795" rIns="10795" bIns="10795" numCol="1" anchor="ctr">
                <a:spAutoFit/>
              </a:bodyPr>
              <a:lstStyle>
                <a:lvl1pPr marL="228600" indent="-228600" algn="ctr" defTabSz="755650">
                  <a:lnSpc>
                    <a:spcPct val="90000"/>
                  </a:lnSpc>
                  <a:spcBef>
                    <a:spcPts val="700"/>
                  </a:spcBef>
                  <a:buClr>
                    <a:srgbClr val="2A1A00"/>
                  </a:buClr>
                  <a:buSzPct val="100000"/>
                  <a:buFont typeface="Arial"/>
                  <a:buChar char="•"/>
                  <a:defRPr sz="1700">
                    <a:solidFill>
                      <a:srgbClr val="FFFFFF"/>
                    </a:solidFill>
                  </a:defRPr>
                </a:lvl1pPr>
              </a:lstStyle>
              <a:p>
                <a:r>
                  <a:t>Behavioural</a:t>
                </a:r>
              </a:p>
            </p:txBody>
          </p:sp>
        </p:grpSp>
        <p:sp>
          <p:nvSpPr>
            <p:cNvPr id="316" name="Line"/>
            <p:cNvSpPr/>
            <p:nvPr/>
          </p:nvSpPr>
          <p:spPr>
            <a:xfrm>
              <a:off x="1505110" y="2086714"/>
              <a:ext cx="2277677" cy="20434"/>
            </a:xfrm>
            <a:prstGeom prst="line">
              <a:avLst/>
            </a:prstGeom>
            <a:noFill/>
            <a:ln w="12700" cap="flat">
              <a:solidFill>
                <a:srgbClr val="C58E1C"/>
              </a:solidFill>
              <a:prstDash val="solid"/>
              <a:round/>
            </a:ln>
            <a:effectLst/>
          </p:spPr>
          <p:txBody>
            <a:bodyPr wrap="square" lIns="45718" tIns="45718" rIns="45718" bIns="45718" numCol="1" anchor="t">
              <a:noAutofit/>
            </a:bodyPr>
            <a:lstStyle/>
            <a:p>
              <a:endParaRPr/>
            </a:p>
          </p:txBody>
        </p:sp>
        <p:grpSp>
          <p:nvGrpSpPr>
            <p:cNvPr id="319" name="Group"/>
            <p:cNvGrpSpPr/>
            <p:nvPr/>
          </p:nvGrpSpPr>
          <p:grpSpPr>
            <a:xfrm>
              <a:off x="3782779" y="1730868"/>
              <a:ext cx="1505111" cy="752558"/>
              <a:chOff x="-1" y="0"/>
              <a:chExt cx="1505109" cy="752557"/>
            </a:xfrm>
          </p:grpSpPr>
          <p:sp>
            <p:nvSpPr>
              <p:cNvPr id="317" name="Rounded Rectangle"/>
              <p:cNvSpPr/>
              <p:nvPr/>
            </p:nvSpPr>
            <p:spPr>
              <a:xfrm>
                <a:off x="-2" y="-1"/>
                <a:ext cx="1505111" cy="752558"/>
              </a:xfrm>
              <a:prstGeom prst="roundRect">
                <a:avLst>
                  <a:gd name="adj" fmla="val 10000"/>
                </a:avLst>
              </a:prstGeom>
              <a:solidFill>
                <a:srgbClr val="358688"/>
              </a:solidFill>
              <a:ln w="12700" cap="flat">
                <a:solidFill>
                  <a:srgbClr val="FFFFFF"/>
                </a:solidFill>
                <a:prstDash val="solid"/>
                <a:round/>
              </a:ln>
              <a:effectLst/>
            </p:spPr>
            <p:txBody>
              <a:bodyPr wrap="square" lIns="45718" tIns="45718" rIns="45718" bIns="45718" numCol="1" anchor="ctr">
                <a:noAutofit/>
              </a:bodyPr>
              <a:lstStyle/>
              <a:p>
                <a:pPr algn="ctr" defTabSz="755650">
                  <a:lnSpc>
                    <a:spcPct val="90000"/>
                  </a:lnSpc>
                  <a:spcBef>
                    <a:spcPts val="800"/>
                  </a:spcBef>
                  <a:defRPr sz="1700">
                    <a:solidFill>
                      <a:srgbClr val="FFFFFF"/>
                    </a:solidFill>
                  </a:defRPr>
                </a:pPr>
                <a:endParaRPr/>
              </a:p>
            </p:txBody>
          </p:sp>
          <p:sp>
            <p:nvSpPr>
              <p:cNvPr id="318" name="Cultural"/>
              <p:cNvSpPr txBox="1"/>
              <p:nvPr/>
            </p:nvSpPr>
            <p:spPr>
              <a:xfrm>
                <a:off x="22038" y="238481"/>
                <a:ext cx="1461030" cy="275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5" tIns="10795" rIns="10795" bIns="10795" numCol="1" anchor="ctr">
                <a:spAutoFit/>
              </a:bodyPr>
              <a:lstStyle>
                <a:lvl1pPr marL="228600" indent="-228600" algn="ctr" defTabSz="755650">
                  <a:lnSpc>
                    <a:spcPct val="90000"/>
                  </a:lnSpc>
                  <a:spcBef>
                    <a:spcPts val="700"/>
                  </a:spcBef>
                  <a:buClr>
                    <a:srgbClr val="2A1A00"/>
                  </a:buClr>
                  <a:buSzPct val="100000"/>
                  <a:buFont typeface="Arial"/>
                  <a:buChar char="•"/>
                  <a:defRPr sz="1700">
                    <a:solidFill>
                      <a:srgbClr val="FFFFFF"/>
                    </a:solidFill>
                  </a:defRPr>
                </a:lvl1pPr>
              </a:lstStyle>
              <a:p>
                <a:r>
                  <a:t>Cultural</a:t>
                </a:r>
              </a:p>
            </p:txBody>
          </p:sp>
        </p:grpSp>
        <p:sp>
          <p:nvSpPr>
            <p:cNvPr id="320" name="Line"/>
            <p:cNvSpPr/>
            <p:nvPr/>
          </p:nvSpPr>
          <p:spPr>
            <a:xfrm>
              <a:off x="1505334" y="2086757"/>
              <a:ext cx="2277677" cy="885870"/>
            </a:xfrm>
            <a:prstGeom prst="line">
              <a:avLst/>
            </a:prstGeom>
            <a:noFill/>
            <a:ln w="12700" cap="flat">
              <a:solidFill>
                <a:srgbClr val="C58E1C"/>
              </a:solidFill>
              <a:prstDash val="solid"/>
              <a:round/>
            </a:ln>
            <a:effectLst/>
          </p:spPr>
          <p:txBody>
            <a:bodyPr wrap="square" lIns="45718" tIns="45718" rIns="45718" bIns="45718" numCol="1" anchor="t">
              <a:noAutofit/>
            </a:bodyPr>
            <a:lstStyle/>
            <a:p>
              <a:endParaRPr/>
            </a:p>
          </p:txBody>
        </p:sp>
        <p:grpSp>
          <p:nvGrpSpPr>
            <p:cNvPr id="323" name="Group"/>
            <p:cNvGrpSpPr/>
            <p:nvPr/>
          </p:nvGrpSpPr>
          <p:grpSpPr>
            <a:xfrm>
              <a:off x="3782779" y="2596304"/>
              <a:ext cx="1505111" cy="752558"/>
              <a:chOff x="-1" y="0"/>
              <a:chExt cx="1505109" cy="752557"/>
            </a:xfrm>
          </p:grpSpPr>
          <p:sp>
            <p:nvSpPr>
              <p:cNvPr id="321" name="Rounded Rectangle"/>
              <p:cNvSpPr/>
              <p:nvPr/>
            </p:nvSpPr>
            <p:spPr>
              <a:xfrm>
                <a:off x="-2" y="-1"/>
                <a:ext cx="1505111" cy="752558"/>
              </a:xfrm>
              <a:prstGeom prst="roundRect">
                <a:avLst>
                  <a:gd name="adj" fmla="val 10000"/>
                </a:avLst>
              </a:prstGeom>
              <a:solidFill>
                <a:srgbClr val="358688"/>
              </a:solidFill>
              <a:ln w="12700" cap="flat">
                <a:solidFill>
                  <a:srgbClr val="FFFFFF"/>
                </a:solidFill>
                <a:prstDash val="solid"/>
                <a:round/>
              </a:ln>
              <a:effectLst/>
            </p:spPr>
            <p:txBody>
              <a:bodyPr wrap="square" lIns="45718" tIns="45718" rIns="45718" bIns="45718" numCol="1" anchor="ctr">
                <a:noAutofit/>
              </a:bodyPr>
              <a:lstStyle/>
              <a:p>
                <a:pPr algn="ctr" defTabSz="755650">
                  <a:lnSpc>
                    <a:spcPct val="90000"/>
                  </a:lnSpc>
                  <a:spcBef>
                    <a:spcPts val="800"/>
                  </a:spcBef>
                  <a:defRPr sz="1700">
                    <a:solidFill>
                      <a:srgbClr val="FFFFFF"/>
                    </a:solidFill>
                  </a:defRPr>
                </a:pPr>
                <a:endParaRPr/>
              </a:p>
            </p:txBody>
          </p:sp>
          <p:sp>
            <p:nvSpPr>
              <p:cNvPr id="322" name="Language"/>
              <p:cNvSpPr txBox="1"/>
              <p:nvPr/>
            </p:nvSpPr>
            <p:spPr>
              <a:xfrm>
                <a:off x="22038" y="238480"/>
                <a:ext cx="1461030" cy="275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5" tIns="10795" rIns="10795" bIns="10795" numCol="1" anchor="ctr">
                <a:spAutoFit/>
              </a:bodyPr>
              <a:lstStyle>
                <a:lvl1pPr marL="228600" indent="-228600" algn="ctr" defTabSz="755650">
                  <a:lnSpc>
                    <a:spcPct val="90000"/>
                  </a:lnSpc>
                  <a:spcBef>
                    <a:spcPts val="700"/>
                  </a:spcBef>
                  <a:buClr>
                    <a:srgbClr val="2A1A00"/>
                  </a:buClr>
                  <a:buSzPct val="100000"/>
                  <a:buFont typeface="Arial"/>
                  <a:buChar char="•"/>
                  <a:defRPr sz="1700">
                    <a:solidFill>
                      <a:srgbClr val="FFFFFF"/>
                    </a:solidFill>
                  </a:defRPr>
                </a:lvl1pPr>
              </a:lstStyle>
              <a:p>
                <a:r>
                  <a:t>Language</a:t>
                </a:r>
              </a:p>
            </p:txBody>
          </p:sp>
        </p:grpSp>
        <p:sp>
          <p:nvSpPr>
            <p:cNvPr id="324" name="Line"/>
            <p:cNvSpPr/>
            <p:nvPr/>
          </p:nvSpPr>
          <p:spPr>
            <a:xfrm>
              <a:off x="1505491" y="2086845"/>
              <a:ext cx="2277677" cy="1751305"/>
            </a:xfrm>
            <a:prstGeom prst="line">
              <a:avLst/>
            </a:prstGeom>
            <a:noFill/>
            <a:ln w="12700" cap="flat">
              <a:solidFill>
                <a:srgbClr val="C58E1C"/>
              </a:solidFill>
              <a:prstDash val="solid"/>
              <a:round/>
            </a:ln>
            <a:effectLst/>
          </p:spPr>
          <p:txBody>
            <a:bodyPr wrap="square" lIns="45718" tIns="45718" rIns="45718" bIns="45718" numCol="1" anchor="t">
              <a:noAutofit/>
            </a:bodyPr>
            <a:lstStyle/>
            <a:p>
              <a:endParaRPr/>
            </a:p>
          </p:txBody>
        </p:sp>
        <p:grpSp>
          <p:nvGrpSpPr>
            <p:cNvPr id="327" name="Group"/>
            <p:cNvGrpSpPr/>
            <p:nvPr/>
          </p:nvGrpSpPr>
          <p:grpSpPr>
            <a:xfrm>
              <a:off x="3782779" y="3461739"/>
              <a:ext cx="1505111" cy="752559"/>
              <a:chOff x="-1" y="-1"/>
              <a:chExt cx="1505109" cy="752558"/>
            </a:xfrm>
          </p:grpSpPr>
          <p:sp>
            <p:nvSpPr>
              <p:cNvPr id="325" name="Rounded Rectangle"/>
              <p:cNvSpPr/>
              <p:nvPr/>
            </p:nvSpPr>
            <p:spPr>
              <a:xfrm>
                <a:off x="-2" y="-2"/>
                <a:ext cx="1505111" cy="752560"/>
              </a:xfrm>
              <a:prstGeom prst="roundRect">
                <a:avLst>
                  <a:gd name="adj" fmla="val 10000"/>
                </a:avLst>
              </a:prstGeom>
              <a:solidFill>
                <a:srgbClr val="358688"/>
              </a:solidFill>
              <a:ln w="12700" cap="flat">
                <a:solidFill>
                  <a:srgbClr val="FFFFFF"/>
                </a:solidFill>
                <a:prstDash val="solid"/>
                <a:round/>
              </a:ln>
              <a:effectLst/>
            </p:spPr>
            <p:txBody>
              <a:bodyPr wrap="square" lIns="45718" tIns="45718" rIns="45718" bIns="45718" numCol="1" anchor="ctr">
                <a:noAutofit/>
              </a:bodyPr>
              <a:lstStyle/>
              <a:p>
                <a:pPr algn="ctr" defTabSz="755650">
                  <a:lnSpc>
                    <a:spcPct val="90000"/>
                  </a:lnSpc>
                  <a:spcBef>
                    <a:spcPts val="800"/>
                  </a:spcBef>
                  <a:defRPr sz="1700">
                    <a:solidFill>
                      <a:srgbClr val="FFFFFF"/>
                    </a:solidFill>
                  </a:defRPr>
                </a:pPr>
                <a:endParaRPr/>
              </a:p>
            </p:txBody>
          </p:sp>
          <p:sp>
            <p:nvSpPr>
              <p:cNvPr id="326" name="Environmental"/>
              <p:cNvSpPr txBox="1"/>
              <p:nvPr/>
            </p:nvSpPr>
            <p:spPr>
              <a:xfrm>
                <a:off x="22038" y="124180"/>
                <a:ext cx="1461030" cy="504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5" tIns="10795" rIns="10795" bIns="10795" numCol="1" anchor="ctr">
                <a:spAutoFit/>
              </a:bodyPr>
              <a:lstStyle>
                <a:lvl1pPr marL="228600" indent="-228600" algn="ctr" defTabSz="755650">
                  <a:lnSpc>
                    <a:spcPct val="90000"/>
                  </a:lnSpc>
                  <a:spcBef>
                    <a:spcPts val="700"/>
                  </a:spcBef>
                  <a:buClr>
                    <a:srgbClr val="2A1A00"/>
                  </a:buClr>
                  <a:buSzPct val="100000"/>
                  <a:buFont typeface="Arial"/>
                  <a:buChar char="•"/>
                  <a:defRPr sz="1700">
                    <a:solidFill>
                      <a:srgbClr val="FFFFFF"/>
                    </a:solidFill>
                  </a:defRPr>
                </a:lvl1pPr>
              </a:lstStyle>
              <a:p>
                <a:r>
                  <a:t>Environmental</a:t>
                </a:r>
              </a:p>
            </p:txBody>
          </p:sp>
        </p:gr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tle 1"/>
          <p:cNvSpPr txBox="1">
            <a:spLocks noGrp="1"/>
          </p:cNvSpPr>
          <p:nvPr>
            <p:ph type="title"/>
          </p:nvPr>
        </p:nvSpPr>
        <p:spPr>
          <a:xfrm>
            <a:off x="938758" y="382385"/>
            <a:ext cx="7633742" cy="1492132"/>
          </a:xfrm>
          <a:prstGeom prst="rect">
            <a:avLst/>
          </a:prstGeom>
        </p:spPr>
        <p:txBody>
          <a:bodyPr/>
          <a:lstStyle>
            <a:lvl1pPr>
              <a:defRPr sz="4000" spc="100">
                <a:solidFill>
                  <a:srgbClr val="895E04"/>
                </a:solidFill>
              </a:defRPr>
            </a:lvl1pPr>
          </a:lstStyle>
          <a:p>
            <a:r>
              <a:t>Tips to overcome the barriers</a:t>
            </a:r>
          </a:p>
        </p:txBody>
      </p:sp>
      <p:sp>
        <p:nvSpPr>
          <p:cNvPr id="331" name="Content Placeholder 2"/>
          <p:cNvSpPr txBox="1">
            <a:spLocks noGrp="1"/>
          </p:cNvSpPr>
          <p:nvPr>
            <p:ph type="body" idx="1"/>
          </p:nvPr>
        </p:nvSpPr>
        <p:spPr>
          <a:xfrm>
            <a:off x="938758" y="2286001"/>
            <a:ext cx="7633742" cy="3593592"/>
          </a:xfrm>
          <a:prstGeom prst="rect">
            <a:avLst/>
          </a:prstGeom>
        </p:spPr>
        <p:txBody>
          <a:bodyPr/>
          <a:lstStyle/>
          <a:p>
            <a:pPr>
              <a:lnSpc>
                <a:spcPct val="200000"/>
              </a:lnSpc>
            </a:pPr>
            <a:r>
              <a:t>Know your audience</a:t>
            </a:r>
          </a:p>
          <a:p>
            <a:pPr>
              <a:lnSpc>
                <a:spcPct val="200000"/>
              </a:lnSpc>
            </a:pPr>
            <a:r>
              <a:t>Listen actively</a:t>
            </a:r>
          </a:p>
          <a:p>
            <a:pPr>
              <a:lnSpc>
                <a:spcPct val="200000"/>
              </a:lnSpc>
            </a:pPr>
            <a:r>
              <a:t>Be open-minded</a:t>
            </a:r>
          </a:p>
          <a:p>
            <a:pPr>
              <a:lnSpc>
                <a:spcPct val="200000"/>
              </a:lnSpc>
            </a:pPr>
            <a:r>
              <a:t>Use a positive tone</a:t>
            </a:r>
          </a:p>
        </p:txBody>
      </p:sp>
      <p:pic>
        <p:nvPicPr>
          <p:cNvPr id="332" name="Picture 3" descr="Picture 3"/>
          <p:cNvPicPr>
            <a:picLocks noChangeAspect="1"/>
          </p:cNvPicPr>
          <p:nvPr/>
        </p:nvPicPr>
        <p:blipFill>
          <a:blip r:embed="rId2"/>
          <a:stretch>
            <a:fillRect/>
          </a:stretch>
        </p:blipFill>
        <p:spPr>
          <a:xfrm>
            <a:off x="4324875" y="2586446"/>
            <a:ext cx="4247625" cy="3004457"/>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xfrm>
            <a:off x="938758" y="382385"/>
            <a:ext cx="7633742" cy="1492132"/>
          </a:xfrm>
          <a:prstGeom prst="rect">
            <a:avLst/>
          </a:prstGeom>
        </p:spPr>
        <p:txBody>
          <a:bodyPr/>
          <a:lstStyle>
            <a:lvl1pPr>
              <a:defRPr sz="4000" spc="100">
                <a:solidFill>
                  <a:srgbClr val="895E04"/>
                </a:solidFill>
              </a:defRPr>
            </a:lvl1pPr>
          </a:lstStyle>
          <a:p>
            <a:r>
              <a:t>Verbal communication</a:t>
            </a:r>
          </a:p>
        </p:txBody>
      </p:sp>
      <p:sp>
        <p:nvSpPr>
          <p:cNvPr id="119" name="Content Placeholder 2"/>
          <p:cNvSpPr txBox="1">
            <a:spLocks noGrp="1"/>
          </p:cNvSpPr>
          <p:nvPr>
            <p:ph type="body" idx="1"/>
          </p:nvPr>
        </p:nvSpPr>
        <p:spPr>
          <a:xfrm>
            <a:off x="938758" y="2286001"/>
            <a:ext cx="7633742" cy="3593592"/>
          </a:xfrm>
          <a:prstGeom prst="rect">
            <a:avLst/>
          </a:prstGeom>
        </p:spPr>
        <p:txBody>
          <a:bodyPr/>
          <a:lstStyle/>
          <a:p>
            <a:endParaRPr/>
          </a:p>
        </p:txBody>
      </p:sp>
      <p:grpSp>
        <p:nvGrpSpPr>
          <p:cNvPr id="163" name="Diagram 3"/>
          <p:cNvGrpSpPr/>
          <p:nvPr/>
        </p:nvGrpSpPr>
        <p:grpSpPr>
          <a:xfrm>
            <a:off x="1152736" y="2288597"/>
            <a:ext cx="6092800" cy="3761263"/>
            <a:chOff x="0" y="-2"/>
            <a:chExt cx="6092799" cy="3761260"/>
          </a:xfrm>
        </p:grpSpPr>
        <p:sp>
          <p:nvSpPr>
            <p:cNvPr id="120" name="Line"/>
            <p:cNvSpPr/>
            <p:nvPr/>
          </p:nvSpPr>
          <p:spPr>
            <a:xfrm>
              <a:off x="3591595" y="1339374"/>
              <a:ext cx="196523" cy="17636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endParaRPr/>
            </a:p>
          </p:txBody>
        </p:sp>
        <p:sp>
          <p:nvSpPr>
            <p:cNvPr id="121" name="Line"/>
            <p:cNvSpPr/>
            <p:nvPr/>
          </p:nvSpPr>
          <p:spPr>
            <a:xfrm>
              <a:off x="3591595" y="1339374"/>
              <a:ext cx="213941" cy="1310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endParaRPr/>
            </a:p>
          </p:txBody>
        </p:sp>
        <p:sp>
          <p:nvSpPr>
            <p:cNvPr id="122" name="Line"/>
            <p:cNvSpPr/>
            <p:nvPr/>
          </p:nvSpPr>
          <p:spPr>
            <a:xfrm>
              <a:off x="3591595" y="1339374"/>
              <a:ext cx="196523" cy="8781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endParaRPr/>
            </a:p>
          </p:txBody>
        </p:sp>
        <p:sp>
          <p:nvSpPr>
            <p:cNvPr id="123" name="Line"/>
            <p:cNvSpPr/>
            <p:nvPr/>
          </p:nvSpPr>
          <p:spPr>
            <a:xfrm>
              <a:off x="3591595" y="1339374"/>
              <a:ext cx="151703" cy="3838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endParaRPr/>
            </a:p>
          </p:txBody>
        </p:sp>
        <p:sp>
          <p:nvSpPr>
            <p:cNvPr id="124" name="Line"/>
            <p:cNvSpPr/>
            <p:nvPr/>
          </p:nvSpPr>
          <p:spPr>
            <a:xfrm>
              <a:off x="2589171" y="763821"/>
              <a:ext cx="1002428" cy="348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1880"/>
                  </a:lnTo>
                  <a:lnTo>
                    <a:pt x="21600" y="11880"/>
                  </a:lnTo>
                  <a:lnTo>
                    <a:pt x="21600" y="21600"/>
                  </a:lnTo>
                </a:path>
              </a:pathLst>
            </a:custGeom>
            <a:noFill/>
            <a:ln w="12700" cap="flat">
              <a:solidFill>
                <a:srgbClr val="C58E1C"/>
              </a:solidFill>
              <a:prstDash val="solid"/>
              <a:round/>
            </a:ln>
            <a:effectLst/>
          </p:spPr>
          <p:txBody>
            <a:bodyPr wrap="square" lIns="45718" tIns="45718" rIns="45718" bIns="45718" numCol="1" anchor="t">
              <a:noAutofit/>
            </a:bodyPr>
            <a:lstStyle/>
            <a:p>
              <a:endParaRPr/>
            </a:p>
          </p:txBody>
        </p:sp>
        <p:sp>
          <p:nvSpPr>
            <p:cNvPr id="125" name="Line"/>
            <p:cNvSpPr/>
            <p:nvPr/>
          </p:nvSpPr>
          <p:spPr>
            <a:xfrm>
              <a:off x="105153" y="1297099"/>
              <a:ext cx="157732" cy="2312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endParaRPr/>
            </a:p>
          </p:txBody>
        </p:sp>
        <p:sp>
          <p:nvSpPr>
            <p:cNvPr id="126" name="Line"/>
            <p:cNvSpPr/>
            <p:nvPr/>
          </p:nvSpPr>
          <p:spPr>
            <a:xfrm>
              <a:off x="105153" y="1297098"/>
              <a:ext cx="157732" cy="17104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endParaRPr/>
            </a:p>
          </p:txBody>
        </p:sp>
        <p:sp>
          <p:nvSpPr>
            <p:cNvPr id="127" name="Line"/>
            <p:cNvSpPr/>
            <p:nvPr/>
          </p:nvSpPr>
          <p:spPr>
            <a:xfrm>
              <a:off x="105153" y="1297098"/>
              <a:ext cx="157732" cy="11017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endParaRPr/>
            </a:p>
          </p:txBody>
        </p:sp>
        <p:sp>
          <p:nvSpPr>
            <p:cNvPr id="128" name="Line"/>
            <p:cNvSpPr/>
            <p:nvPr/>
          </p:nvSpPr>
          <p:spPr>
            <a:xfrm>
              <a:off x="105153" y="1297098"/>
              <a:ext cx="157732" cy="4715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endParaRPr/>
            </a:p>
          </p:txBody>
        </p:sp>
        <p:sp>
          <p:nvSpPr>
            <p:cNvPr id="129" name="Line"/>
            <p:cNvSpPr/>
            <p:nvPr/>
          </p:nvSpPr>
          <p:spPr>
            <a:xfrm>
              <a:off x="525762" y="763821"/>
              <a:ext cx="2063411" cy="3134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12700" cap="flat">
              <a:solidFill>
                <a:srgbClr val="C58E1C"/>
              </a:solidFill>
              <a:prstDash val="solid"/>
              <a:round/>
            </a:ln>
            <a:effectLst/>
          </p:spPr>
          <p:txBody>
            <a:bodyPr wrap="square" lIns="45718" tIns="45718" rIns="45718" bIns="45718" numCol="1" anchor="t">
              <a:noAutofit/>
            </a:bodyPr>
            <a:lstStyle/>
            <a:p>
              <a:endParaRPr/>
            </a:p>
          </p:txBody>
        </p:sp>
        <p:grpSp>
          <p:nvGrpSpPr>
            <p:cNvPr id="132" name="Group"/>
            <p:cNvGrpSpPr/>
            <p:nvPr/>
          </p:nvGrpSpPr>
          <p:grpSpPr>
            <a:xfrm>
              <a:off x="383719" y="-3"/>
              <a:ext cx="4410904" cy="763828"/>
              <a:chOff x="-1" y="-1"/>
              <a:chExt cx="4410903" cy="763827"/>
            </a:xfrm>
          </p:grpSpPr>
          <p:sp>
            <p:nvSpPr>
              <p:cNvPr id="130" name="Rectangle"/>
              <p:cNvSpPr/>
              <p:nvPr/>
            </p:nvSpPr>
            <p:spPr>
              <a:xfrm>
                <a:off x="-2" y="-2"/>
                <a:ext cx="4410905" cy="763829"/>
              </a:xfrm>
              <a:prstGeom prst="rect">
                <a:avLst/>
              </a:prstGeom>
              <a:solidFill>
                <a:srgbClr val="23595B"/>
              </a:solidFill>
              <a:ln w="12700" cap="flat">
                <a:solidFill>
                  <a:srgbClr val="FFFFFF"/>
                </a:solidFill>
                <a:prstDash val="solid"/>
                <a:round/>
              </a:ln>
              <a:effectLst/>
            </p:spPr>
            <p:txBody>
              <a:bodyPr wrap="square" lIns="45718" tIns="45718" rIns="45718" bIns="45718" numCol="1" anchor="ctr">
                <a:noAutofit/>
              </a:bodyPr>
              <a:lstStyle/>
              <a:p>
                <a:pPr algn="ctr" defTabSz="800100">
                  <a:lnSpc>
                    <a:spcPct val="90000"/>
                  </a:lnSpc>
                  <a:spcBef>
                    <a:spcPts val="700"/>
                  </a:spcBef>
                  <a:defRPr b="1">
                    <a:solidFill>
                      <a:srgbClr val="FFFFFF"/>
                    </a:solidFill>
                  </a:defRPr>
                </a:pPr>
                <a:endParaRPr/>
              </a:p>
            </p:txBody>
          </p:sp>
          <p:sp>
            <p:nvSpPr>
              <p:cNvPr id="131" name="Verbal Communication"/>
              <p:cNvSpPr txBox="1"/>
              <p:nvPr/>
            </p:nvSpPr>
            <p:spPr>
              <a:xfrm>
                <a:off x="-1" y="230781"/>
                <a:ext cx="4410904" cy="302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27" tIns="11427" rIns="11427" bIns="11427" numCol="1" anchor="ctr">
                <a:spAutoFit/>
              </a:bodyPr>
              <a:lstStyle>
                <a:lvl1pPr algn="ctr" defTabSz="800100">
                  <a:lnSpc>
                    <a:spcPct val="90000"/>
                  </a:lnSpc>
                  <a:spcBef>
                    <a:spcPts val="700"/>
                  </a:spcBef>
                  <a:defRPr b="1">
                    <a:solidFill>
                      <a:srgbClr val="FFFFFF"/>
                    </a:solidFill>
                  </a:defRPr>
                </a:lvl1pPr>
              </a:lstStyle>
              <a:p>
                <a:r>
                  <a:t>Verbal Communication</a:t>
                </a:r>
              </a:p>
            </p:txBody>
          </p:sp>
        </p:grpSp>
        <p:grpSp>
          <p:nvGrpSpPr>
            <p:cNvPr id="135" name="Group"/>
            <p:cNvGrpSpPr/>
            <p:nvPr/>
          </p:nvGrpSpPr>
          <p:grpSpPr>
            <a:xfrm>
              <a:off x="0" y="1063348"/>
              <a:ext cx="1051531" cy="247651"/>
              <a:chOff x="0" y="0"/>
              <a:chExt cx="1051529" cy="247650"/>
            </a:xfrm>
          </p:grpSpPr>
          <p:sp>
            <p:nvSpPr>
              <p:cNvPr id="133" name="Rectangle"/>
              <p:cNvSpPr/>
              <p:nvPr/>
            </p:nvSpPr>
            <p:spPr>
              <a:xfrm>
                <a:off x="0" y="13901"/>
                <a:ext cx="1051530" cy="219851"/>
              </a:xfrm>
              <a:prstGeom prst="rect">
                <a:avLst/>
              </a:prstGeom>
              <a:solidFill>
                <a:srgbClr val="A4A998"/>
              </a:solidFill>
              <a:ln w="12700" cap="flat">
                <a:solidFill>
                  <a:srgbClr val="FFFFFF"/>
                </a:solidFill>
                <a:prstDash val="solid"/>
                <a:round/>
              </a:ln>
              <a:effectLst/>
            </p:spPr>
            <p:txBody>
              <a:bodyPr wrap="square" lIns="45718" tIns="45718" rIns="45718" bIns="45718" numCol="1" anchor="ctr">
                <a:noAutofit/>
              </a:bodyPr>
              <a:lstStyle/>
              <a:p>
                <a:pPr algn="ctr" defTabSz="666750">
                  <a:lnSpc>
                    <a:spcPct val="90000"/>
                  </a:lnSpc>
                  <a:spcBef>
                    <a:spcPts val="700"/>
                  </a:spcBef>
                  <a:defRPr sz="1500">
                    <a:solidFill>
                      <a:srgbClr val="FFFFFF"/>
                    </a:solidFill>
                  </a:defRPr>
                </a:pPr>
                <a:endParaRPr/>
              </a:p>
            </p:txBody>
          </p:sp>
          <p:sp>
            <p:nvSpPr>
              <p:cNvPr id="134" name="Written"/>
              <p:cNvSpPr txBox="1"/>
              <p:nvPr/>
            </p:nvSpPr>
            <p:spPr>
              <a:xfrm>
                <a:off x="0" y="-1"/>
                <a:ext cx="1051530" cy="2476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 tIns="9525" rIns="9525" bIns="9525" numCol="1" anchor="ctr">
                <a:spAutoFit/>
              </a:bodyPr>
              <a:lstStyle>
                <a:lvl1pPr algn="ctr" defTabSz="666750">
                  <a:lnSpc>
                    <a:spcPct val="90000"/>
                  </a:lnSpc>
                  <a:spcBef>
                    <a:spcPts val="600"/>
                  </a:spcBef>
                  <a:defRPr sz="1500">
                    <a:solidFill>
                      <a:srgbClr val="FFFFFF"/>
                    </a:solidFill>
                  </a:defRPr>
                </a:lvl1pPr>
              </a:lstStyle>
              <a:p>
                <a:r>
                  <a:t>Written</a:t>
                </a:r>
              </a:p>
            </p:txBody>
          </p:sp>
        </p:grpSp>
        <p:grpSp>
          <p:nvGrpSpPr>
            <p:cNvPr id="138" name="Group"/>
            <p:cNvGrpSpPr/>
            <p:nvPr/>
          </p:nvGrpSpPr>
          <p:grpSpPr>
            <a:xfrm>
              <a:off x="262880" y="1610527"/>
              <a:ext cx="1308514" cy="316159"/>
              <a:chOff x="-1" y="0"/>
              <a:chExt cx="1308513" cy="316158"/>
            </a:xfrm>
          </p:grpSpPr>
          <p:sp>
            <p:nvSpPr>
              <p:cNvPr id="136" name="Rectangle"/>
              <p:cNvSpPr/>
              <p:nvPr/>
            </p:nvSpPr>
            <p:spPr>
              <a:xfrm>
                <a:off x="-2" y="-1"/>
                <a:ext cx="1308514" cy="316159"/>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666750">
                  <a:lnSpc>
                    <a:spcPct val="90000"/>
                  </a:lnSpc>
                  <a:spcBef>
                    <a:spcPts val="700"/>
                  </a:spcBef>
                  <a:defRPr>
                    <a:solidFill>
                      <a:srgbClr val="FFFFFF"/>
                    </a:solidFill>
                  </a:defRPr>
                </a:pPr>
                <a:endParaRPr/>
              </a:p>
            </p:txBody>
          </p:sp>
          <p:sp>
            <p:nvSpPr>
              <p:cNvPr id="137" name="Reports"/>
              <p:cNvSpPr txBox="1"/>
              <p:nvPr/>
            </p:nvSpPr>
            <p:spPr>
              <a:xfrm>
                <a:off x="-2" y="34251"/>
                <a:ext cx="1308514" cy="2476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 tIns="9525" rIns="9525" bIns="9525" numCol="1" anchor="ctr">
                <a:spAutoFit/>
              </a:bodyPr>
              <a:lstStyle>
                <a:lvl1pPr algn="ctr" defTabSz="666750">
                  <a:lnSpc>
                    <a:spcPct val="90000"/>
                  </a:lnSpc>
                  <a:spcBef>
                    <a:spcPts val="600"/>
                  </a:spcBef>
                  <a:defRPr sz="1500">
                    <a:solidFill>
                      <a:srgbClr val="FFFFFF"/>
                    </a:solidFill>
                  </a:defRPr>
                </a:lvl1pPr>
              </a:lstStyle>
              <a:p>
                <a:r>
                  <a:t>Reports</a:t>
                </a:r>
              </a:p>
            </p:txBody>
          </p:sp>
        </p:grpSp>
        <p:grpSp>
          <p:nvGrpSpPr>
            <p:cNvPr id="141" name="Group"/>
            <p:cNvGrpSpPr/>
            <p:nvPr/>
          </p:nvGrpSpPr>
          <p:grpSpPr>
            <a:xfrm>
              <a:off x="262881" y="2240110"/>
              <a:ext cx="1339678" cy="317555"/>
              <a:chOff x="0" y="0"/>
              <a:chExt cx="1339677" cy="317553"/>
            </a:xfrm>
          </p:grpSpPr>
          <p:sp>
            <p:nvSpPr>
              <p:cNvPr id="139" name="Rectangle"/>
              <p:cNvSpPr/>
              <p:nvPr/>
            </p:nvSpPr>
            <p:spPr>
              <a:xfrm>
                <a:off x="-1" y="-1"/>
                <a:ext cx="1339679" cy="317555"/>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666750">
                  <a:lnSpc>
                    <a:spcPct val="90000"/>
                  </a:lnSpc>
                  <a:spcBef>
                    <a:spcPts val="700"/>
                  </a:spcBef>
                  <a:defRPr sz="1500">
                    <a:solidFill>
                      <a:srgbClr val="FFFFFF"/>
                    </a:solidFill>
                  </a:defRPr>
                </a:pPr>
                <a:endParaRPr/>
              </a:p>
            </p:txBody>
          </p:sp>
          <p:sp>
            <p:nvSpPr>
              <p:cNvPr id="140" name="Memos"/>
              <p:cNvSpPr txBox="1"/>
              <p:nvPr/>
            </p:nvSpPr>
            <p:spPr>
              <a:xfrm>
                <a:off x="-1" y="34950"/>
                <a:ext cx="1339679" cy="2476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 tIns="9525" rIns="9525" bIns="9525" numCol="1" anchor="ctr">
                <a:spAutoFit/>
              </a:bodyPr>
              <a:lstStyle>
                <a:lvl1pPr algn="ctr" defTabSz="666750">
                  <a:lnSpc>
                    <a:spcPct val="90000"/>
                  </a:lnSpc>
                  <a:spcBef>
                    <a:spcPts val="600"/>
                  </a:spcBef>
                  <a:defRPr sz="1500">
                    <a:solidFill>
                      <a:srgbClr val="FFFFFF"/>
                    </a:solidFill>
                  </a:defRPr>
                </a:lvl1pPr>
              </a:lstStyle>
              <a:p>
                <a:r>
                  <a:t>Memos</a:t>
                </a:r>
              </a:p>
            </p:txBody>
          </p:sp>
        </p:grpSp>
        <p:grpSp>
          <p:nvGrpSpPr>
            <p:cNvPr id="144" name="Group"/>
            <p:cNvGrpSpPr/>
            <p:nvPr/>
          </p:nvGrpSpPr>
          <p:grpSpPr>
            <a:xfrm>
              <a:off x="262879" y="2871091"/>
              <a:ext cx="1358218" cy="272942"/>
              <a:chOff x="0" y="0"/>
              <a:chExt cx="1358217" cy="272940"/>
            </a:xfrm>
          </p:grpSpPr>
          <p:sp>
            <p:nvSpPr>
              <p:cNvPr id="142" name="Rectangle"/>
              <p:cNvSpPr/>
              <p:nvPr/>
            </p:nvSpPr>
            <p:spPr>
              <a:xfrm>
                <a:off x="-1" y="-1"/>
                <a:ext cx="1358217" cy="272942"/>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666750">
                  <a:lnSpc>
                    <a:spcPct val="90000"/>
                  </a:lnSpc>
                  <a:spcBef>
                    <a:spcPts val="700"/>
                  </a:spcBef>
                  <a:defRPr sz="1500">
                    <a:solidFill>
                      <a:srgbClr val="FFFFFF"/>
                    </a:solidFill>
                  </a:defRPr>
                </a:pPr>
                <a:endParaRPr/>
              </a:p>
            </p:txBody>
          </p:sp>
          <p:sp>
            <p:nvSpPr>
              <p:cNvPr id="143" name="Emails"/>
              <p:cNvSpPr txBox="1"/>
              <p:nvPr/>
            </p:nvSpPr>
            <p:spPr>
              <a:xfrm>
                <a:off x="0" y="12643"/>
                <a:ext cx="1358217" cy="2476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 tIns="9525" rIns="9525" bIns="9525" numCol="1" anchor="ctr">
                <a:spAutoFit/>
              </a:bodyPr>
              <a:lstStyle>
                <a:lvl1pPr algn="ctr" defTabSz="666750">
                  <a:lnSpc>
                    <a:spcPct val="90000"/>
                  </a:lnSpc>
                  <a:spcBef>
                    <a:spcPts val="600"/>
                  </a:spcBef>
                  <a:defRPr sz="1500">
                    <a:solidFill>
                      <a:srgbClr val="FFFFFF"/>
                    </a:solidFill>
                  </a:defRPr>
                </a:lvl1pPr>
              </a:lstStyle>
              <a:p>
                <a:r>
                  <a:t>Emails</a:t>
                </a:r>
              </a:p>
            </p:txBody>
          </p:sp>
        </p:grpSp>
        <p:grpSp>
          <p:nvGrpSpPr>
            <p:cNvPr id="147" name="Group"/>
            <p:cNvGrpSpPr/>
            <p:nvPr/>
          </p:nvGrpSpPr>
          <p:grpSpPr>
            <a:xfrm>
              <a:off x="262881" y="3457458"/>
              <a:ext cx="1436110" cy="303801"/>
              <a:chOff x="0" y="0"/>
              <a:chExt cx="1436109" cy="303799"/>
            </a:xfrm>
          </p:grpSpPr>
          <p:sp>
            <p:nvSpPr>
              <p:cNvPr id="145" name="Rectangle"/>
              <p:cNvSpPr/>
              <p:nvPr/>
            </p:nvSpPr>
            <p:spPr>
              <a:xfrm>
                <a:off x="-1" y="-1"/>
                <a:ext cx="1436110" cy="30380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666750">
                  <a:lnSpc>
                    <a:spcPct val="90000"/>
                  </a:lnSpc>
                  <a:spcBef>
                    <a:spcPts val="700"/>
                  </a:spcBef>
                  <a:defRPr sz="1500">
                    <a:solidFill>
                      <a:srgbClr val="FFFFFF"/>
                    </a:solidFill>
                  </a:defRPr>
                </a:pPr>
                <a:endParaRPr/>
              </a:p>
            </p:txBody>
          </p:sp>
          <p:sp>
            <p:nvSpPr>
              <p:cNvPr id="146" name="Illustrations"/>
              <p:cNvSpPr txBox="1"/>
              <p:nvPr/>
            </p:nvSpPr>
            <p:spPr>
              <a:xfrm>
                <a:off x="-1" y="28072"/>
                <a:ext cx="1436110" cy="2476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 tIns="9525" rIns="9525" bIns="9525" numCol="1" anchor="ctr">
                <a:spAutoFit/>
              </a:bodyPr>
              <a:lstStyle>
                <a:lvl1pPr algn="ctr" defTabSz="666750">
                  <a:lnSpc>
                    <a:spcPct val="90000"/>
                  </a:lnSpc>
                  <a:spcBef>
                    <a:spcPts val="600"/>
                  </a:spcBef>
                  <a:defRPr sz="1500">
                    <a:solidFill>
                      <a:srgbClr val="FFFFFF"/>
                    </a:solidFill>
                  </a:defRPr>
                </a:lvl1pPr>
              </a:lstStyle>
              <a:p>
                <a:r>
                  <a:t>Illustrations</a:t>
                </a:r>
              </a:p>
            </p:txBody>
          </p:sp>
        </p:grpSp>
        <p:grpSp>
          <p:nvGrpSpPr>
            <p:cNvPr id="150" name="Group"/>
            <p:cNvGrpSpPr/>
            <p:nvPr/>
          </p:nvGrpSpPr>
          <p:grpSpPr>
            <a:xfrm>
              <a:off x="2823454" y="1101905"/>
              <a:ext cx="1536288" cy="247651"/>
              <a:chOff x="0" y="0"/>
              <a:chExt cx="1536287" cy="247650"/>
            </a:xfrm>
          </p:grpSpPr>
          <p:sp>
            <p:nvSpPr>
              <p:cNvPr id="148" name="Rectangle"/>
              <p:cNvSpPr/>
              <p:nvPr/>
            </p:nvSpPr>
            <p:spPr>
              <a:xfrm>
                <a:off x="-1" y="10181"/>
                <a:ext cx="1536289" cy="227291"/>
              </a:xfrm>
              <a:prstGeom prst="rect">
                <a:avLst/>
              </a:prstGeom>
              <a:solidFill>
                <a:srgbClr val="A4A998"/>
              </a:solidFill>
              <a:ln w="12700" cap="flat">
                <a:solidFill>
                  <a:srgbClr val="FFFFFF"/>
                </a:solidFill>
                <a:prstDash val="solid"/>
                <a:round/>
              </a:ln>
              <a:effectLst/>
            </p:spPr>
            <p:txBody>
              <a:bodyPr wrap="square" lIns="45718" tIns="45718" rIns="45718" bIns="45718" numCol="1" anchor="ctr">
                <a:noAutofit/>
              </a:bodyPr>
              <a:lstStyle/>
              <a:p>
                <a:pPr algn="ctr" defTabSz="666750">
                  <a:lnSpc>
                    <a:spcPct val="90000"/>
                  </a:lnSpc>
                  <a:spcBef>
                    <a:spcPts val="700"/>
                  </a:spcBef>
                  <a:defRPr sz="1500">
                    <a:solidFill>
                      <a:srgbClr val="FFFFFF"/>
                    </a:solidFill>
                  </a:defRPr>
                </a:pPr>
                <a:endParaRPr/>
              </a:p>
            </p:txBody>
          </p:sp>
          <p:sp>
            <p:nvSpPr>
              <p:cNvPr id="149" name="Oral"/>
              <p:cNvSpPr txBox="1"/>
              <p:nvPr/>
            </p:nvSpPr>
            <p:spPr>
              <a:xfrm>
                <a:off x="-1" y="-1"/>
                <a:ext cx="1536289" cy="2476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 tIns="9525" rIns="9525" bIns="9525" numCol="1" anchor="ctr">
                <a:spAutoFit/>
              </a:bodyPr>
              <a:lstStyle>
                <a:lvl1pPr algn="ctr" defTabSz="666750">
                  <a:lnSpc>
                    <a:spcPct val="90000"/>
                  </a:lnSpc>
                  <a:spcBef>
                    <a:spcPts val="600"/>
                  </a:spcBef>
                  <a:defRPr sz="1500">
                    <a:solidFill>
                      <a:srgbClr val="FFFFFF"/>
                    </a:solidFill>
                  </a:defRPr>
                </a:lvl1pPr>
              </a:lstStyle>
              <a:p>
                <a:r>
                  <a:t>Oral</a:t>
                </a:r>
              </a:p>
            </p:txBody>
          </p:sp>
        </p:grpSp>
        <p:grpSp>
          <p:nvGrpSpPr>
            <p:cNvPr id="153" name="Group"/>
            <p:cNvGrpSpPr/>
            <p:nvPr/>
          </p:nvGrpSpPr>
          <p:grpSpPr>
            <a:xfrm>
              <a:off x="3743294" y="1556463"/>
              <a:ext cx="2318967" cy="333533"/>
              <a:chOff x="0" y="0"/>
              <a:chExt cx="2318965" cy="333531"/>
            </a:xfrm>
          </p:grpSpPr>
          <p:sp>
            <p:nvSpPr>
              <p:cNvPr id="151" name="Rectangle"/>
              <p:cNvSpPr/>
              <p:nvPr/>
            </p:nvSpPr>
            <p:spPr>
              <a:xfrm>
                <a:off x="-1" y="-1"/>
                <a:ext cx="2318966" cy="333532"/>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622300">
                  <a:lnSpc>
                    <a:spcPct val="90000"/>
                  </a:lnSpc>
                  <a:spcBef>
                    <a:spcPts val="700"/>
                  </a:spcBef>
                  <a:defRPr sz="1400">
                    <a:solidFill>
                      <a:srgbClr val="FFFFFF"/>
                    </a:solidFill>
                  </a:defRPr>
                </a:pPr>
                <a:endParaRPr/>
              </a:p>
            </p:txBody>
          </p:sp>
          <p:sp>
            <p:nvSpPr>
              <p:cNvPr id="152" name="Face to face conversation"/>
              <p:cNvSpPr txBox="1"/>
              <p:nvPr/>
            </p:nvSpPr>
            <p:spPr>
              <a:xfrm>
                <a:off x="-1" y="49924"/>
                <a:ext cx="2318966" cy="2336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87" tIns="8887" rIns="8887" bIns="8887" numCol="1" anchor="ctr">
                <a:spAutoFit/>
              </a:bodyPr>
              <a:lstStyle>
                <a:lvl1pPr algn="ctr" defTabSz="622300">
                  <a:lnSpc>
                    <a:spcPct val="90000"/>
                  </a:lnSpc>
                  <a:spcBef>
                    <a:spcPts val="500"/>
                  </a:spcBef>
                  <a:defRPr sz="1400">
                    <a:solidFill>
                      <a:srgbClr val="FFFFFF"/>
                    </a:solidFill>
                  </a:defRPr>
                </a:lvl1pPr>
              </a:lstStyle>
              <a:p>
                <a:r>
                  <a:t>Face to face conversation</a:t>
                </a:r>
              </a:p>
            </p:txBody>
          </p:sp>
        </p:grpSp>
        <p:grpSp>
          <p:nvGrpSpPr>
            <p:cNvPr id="156" name="Group"/>
            <p:cNvGrpSpPr/>
            <p:nvPr/>
          </p:nvGrpSpPr>
          <p:grpSpPr>
            <a:xfrm>
              <a:off x="3788114" y="2064572"/>
              <a:ext cx="2304686" cy="305920"/>
              <a:chOff x="0" y="-1"/>
              <a:chExt cx="2304684" cy="305918"/>
            </a:xfrm>
          </p:grpSpPr>
          <p:sp>
            <p:nvSpPr>
              <p:cNvPr id="154" name="Rectangle"/>
              <p:cNvSpPr/>
              <p:nvPr/>
            </p:nvSpPr>
            <p:spPr>
              <a:xfrm>
                <a:off x="-1" y="-2"/>
                <a:ext cx="2304684" cy="30592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666750">
                  <a:lnSpc>
                    <a:spcPct val="90000"/>
                  </a:lnSpc>
                  <a:spcBef>
                    <a:spcPts val="700"/>
                  </a:spcBef>
                  <a:defRPr sz="1500">
                    <a:solidFill>
                      <a:srgbClr val="FFFFFF"/>
                    </a:solidFill>
                  </a:defRPr>
                </a:pPr>
                <a:endParaRPr/>
              </a:p>
            </p:txBody>
          </p:sp>
          <p:sp>
            <p:nvSpPr>
              <p:cNvPr id="155" name="Telephone conversations"/>
              <p:cNvSpPr txBox="1"/>
              <p:nvPr/>
            </p:nvSpPr>
            <p:spPr>
              <a:xfrm>
                <a:off x="0" y="29132"/>
                <a:ext cx="2304684" cy="2476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 tIns="9525" rIns="9525" bIns="9525" numCol="1" anchor="ctr">
                <a:spAutoFit/>
              </a:bodyPr>
              <a:lstStyle>
                <a:lvl1pPr algn="ctr" defTabSz="666750">
                  <a:lnSpc>
                    <a:spcPct val="90000"/>
                  </a:lnSpc>
                  <a:spcBef>
                    <a:spcPts val="600"/>
                  </a:spcBef>
                  <a:defRPr sz="1500">
                    <a:solidFill>
                      <a:srgbClr val="FFFFFF"/>
                    </a:solidFill>
                  </a:defRPr>
                </a:lvl1pPr>
              </a:lstStyle>
              <a:p>
                <a:r>
                  <a:t>Telephone conversations</a:t>
                </a:r>
              </a:p>
            </p:txBody>
          </p:sp>
        </p:grpSp>
        <p:grpSp>
          <p:nvGrpSpPr>
            <p:cNvPr id="159" name="Group"/>
            <p:cNvGrpSpPr/>
            <p:nvPr/>
          </p:nvGrpSpPr>
          <p:grpSpPr>
            <a:xfrm>
              <a:off x="3805534" y="2503195"/>
              <a:ext cx="2269444" cy="294010"/>
              <a:chOff x="0" y="-1"/>
              <a:chExt cx="2269443" cy="294009"/>
            </a:xfrm>
          </p:grpSpPr>
          <p:sp>
            <p:nvSpPr>
              <p:cNvPr id="157" name="Rectangle"/>
              <p:cNvSpPr/>
              <p:nvPr/>
            </p:nvSpPr>
            <p:spPr>
              <a:xfrm>
                <a:off x="-1" y="-2"/>
                <a:ext cx="2269445" cy="294011"/>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666750">
                  <a:lnSpc>
                    <a:spcPct val="90000"/>
                  </a:lnSpc>
                  <a:spcBef>
                    <a:spcPts val="700"/>
                  </a:spcBef>
                  <a:defRPr sz="1500">
                    <a:solidFill>
                      <a:srgbClr val="FFFFFF"/>
                    </a:solidFill>
                  </a:defRPr>
                </a:pPr>
                <a:endParaRPr/>
              </a:p>
            </p:txBody>
          </p:sp>
          <p:sp>
            <p:nvSpPr>
              <p:cNvPr id="158" name="Meetings"/>
              <p:cNvSpPr txBox="1"/>
              <p:nvPr/>
            </p:nvSpPr>
            <p:spPr>
              <a:xfrm>
                <a:off x="-1" y="23178"/>
                <a:ext cx="2269445" cy="2476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 tIns="9525" rIns="9525" bIns="9525" numCol="1" anchor="ctr">
                <a:spAutoFit/>
              </a:bodyPr>
              <a:lstStyle>
                <a:lvl1pPr algn="ctr" defTabSz="666750">
                  <a:lnSpc>
                    <a:spcPct val="90000"/>
                  </a:lnSpc>
                  <a:spcBef>
                    <a:spcPts val="600"/>
                  </a:spcBef>
                  <a:defRPr sz="1500">
                    <a:solidFill>
                      <a:srgbClr val="FFFFFF"/>
                    </a:solidFill>
                  </a:defRPr>
                </a:lvl1pPr>
              </a:lstStyle>
              <a:p>
                <a:r>
                  <a:t>Meetings</a:t>
                </a:r>
              </a:p>
            </p:txBody>
          </p:sp>
        </p:grpSp>
        <p:grpSp>
          <p:nvGrpSpPr>
            <p:cNvPr id="162" name="Group"/>
            <p:cNvGrpSpPr/>
            <p:nvPr/>
          </p:nvGrpSpPr>
          <p:grpSpPr>
            <a:xfrm>
              <a:off x="3788115" y="2929911"/>
              <a:ext cx="2287267" cy="346271"/>
              <a:chOff x="0" y="0"/>
              <a:chExt cx="2287265" cy="346269"/>
            </a:xfrm>
          </p:grpSpPr>
          <p:sp>
            <p:nvSpPr>
              <p:cNvPr id="160" name="Rectangle"/>
              <p:cNvSpPr/>
              <p:nvPr/>
            </p:nvSpPr>
            <p:spPr>
              <a:xfrm>
                <a:off x="-1" y="-1"/>
                <a:ext cx="2287266" cy="346271"/>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666750">
                  <a:lnSpc>
                    <a:spcPct val="90000"/>
                  </a:lnSpc>
                  <a:spcBef>
                    <a:spcPts val="700"/>
                  </a:spcBef>
                  <a:defRPr sz="1500">
                    <a:solidFill>
                      <a:srgbClr val="FFFFFF"/>
                    </a:solidFill>
                  </a:defRPr>
                </a:pPr>
                <a:endParaRPr/>
              </a:p>
            </p:txBody>
          </p:sp>
          <p:sp>
            <p:nvSpPr>
              <p:cNvPr id="161" name="Group discussions"/>
              <p:cNvSpPr txBox="1"/>
              <p:nvPr/>
            </p:nvSpPr>
            <p:spPr>
              <a:xfrm>
                <a:off x="-1" y="49307"/>
                <a:ext cx="2287266" cy="2476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525" tIns="9525" rIns="9525" bIns="9525" numCol="1" anchor="ctr">
                <a:spAutoFit/>
              </a:bodyPr>
              <a:lstStyle>
                <a:lvl1pPr algn="ctr" defTabSz="666750">
                  <a:lnSpc>
                    <a:spcPct val="90000"/>
                  </a:lnSpc>
                  <a:spcBef>
                    <a:spcPts val="600"/>
                  </a:spcBef>
                  <a:defRPr sz="1500">
                    <a:solidFill>
                      <a:srgbClr val="FFFFFF"/>
                    </a:solidFill>
                  </a:defRPr>
                </a:lvl1pPr>
              </a:lstStyle>
              <a:p>
                <a:r>
                  <a:t>Group discussions</a:t>
                </a:r>
              </a:p>
            </p:txBody>
          </p:sp>
        </p:gr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le 1"/>
          <p:cNvSpPr txBox="1">
            <a:spLocks noGrp="1"/>
          </p:cNvSpPr>
          <p:nvPr>
            <p:ph type="title"/>
          </p:nvPr>
        </p:nvSpPr>
        <p:spPr>
          <a:xfrm>
            <a:off x="938758" y="382385"/>
            <a:ext cx="7633742" cy="1492132"/>
          </a:xfrm>
          <a:prstGeom prst="rect">
            <a:avLst/>
          </a:prstGeom>
        </p:spPr>
        <p:txBody>
          <a:bodyPr/>
          <a:lstStyle>
            <a:lvl1pPr>
              <a:defRPr spc="100">
                <a:solidFill>
                  <a:srgbClr val="895E04"/>
                </a:solidFill>
              </a:defRPr>
            </a:lvl1pPr>
          </a:lstStyle>
          <a:p>
            <a:r>
              <a:t>Thank you!</a:t>
            </a:r>
          </a:p>
        </p:txBody>
      </p:sp>
      <p:sp>
        <p:nvSpPr>
          <p:cNvPr id="335" name="Content Placeholder 2"/>
          <p:cNvSpPr txBox="1">
            <a:spLocks noGrp="1"/>
          </p:cNvSpPr>
          <p:nvPr>
            <p:ph type="body" idx="1"/>
          </p:nvPr>
        </p:nvSpPr>
        <p:spPr>
          <a:xfrm>
            <a:off x="938758" y="2286001"/>
            <a:ext cx="7633742" cy="3593592"/>
          </a:xfrm>
          <a:prstGeom prst="rect">
            <a:avLst/>
          </a:prstGeom>
        </p:spPr>
        <p:txBody>
          <a:bodyPr/>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a:spLocks noGrp="1"/>
          </p:cNvSpPr>
          <p:nvPr>
            <p:ph type="title"/>
          </p:nvPr>
        </p:nvSpPr>
        <p:spPr>
          <a:xfrm>
            <a:off x="938758" y="382385"/>
            <a:ext cx="7633742" cy="1492132"/>
          </a:xfrm>
          <a:prstGeom prst="rect">
            <a:avLst/>
          </a:prstGeom>
        </p:spPr>
        <p:txBody>
          <a:bodyPr/>
          <a:lstStyle>
            <a:lvl1pPr>
              <a:defRPr sz="4400" spc="100">
                <a:solidFill>
                  <a:srgbClr val="895E04"/>
                </a:solidFill>
              </a:defRPr>
            </a:lvl1pPr>
          </a:lstStyle>
          <a:p>
            <a:r>
              <a:t>Non-verbal communication</a:t>
            </a:r>
          </a:p>
        </p:txBody>
      </p:sp>
      <p:sp>
        <p:nvSpPr>
          <p:cNvPr id="166" name="Content Placeholder 2"/>
          <p:cNvSpPr txBox="1">
            <a:spLocks noGrp="1"/>
          </p:cNvSpPr>
          <p:nvPr>
            <p:ph type="body" idx="1"/>
          </p:nvPr>
        </p:nvSpPr>
        <p:spPr>
          <a:xfrm>
            <a:off x="783183" y="1867989"/>
            <a:ext cx="7633742" cy="3593594"/>
          </a:xfrm>
          <a:prstGeom prst="rect">
            <a:avLst/>
          </a:prstGeom>
        </p:spPr>
        <p:txBody>
          <a:bodyPr/>
          <a:lstStyle/>
          <a:p>
            <a:r>
              <a:t>Descriptive of the underlying components of communication that are also transmitted with the verbal components.</a:t>
            </a:r>
          </a:p>
        </p:txBody>
      </p:sp>
      <p:pic>
        <p:nvPicPr>
          <p:cNvPr id="167" name="Picture 2" descr="Picture 2"/>
          <p:cNvPicPr>
            <a:picLocks noChangeAspect="1"/>
          </p:cNvPicPr>
          <p:nvPr/>
        </p:nvPicPr>
        <p:blipFill>
          <a:blip r:embed="rId2"/>
          <a:stretch>
            <a:fillRect/>
          </a:stretch>
        </p:blipFill>
        <p:spPr>
          <a:xfrm>
            <a:off x="1820092" y="2902016"/>
            <a:ext cx="4809443" cy="2175084"/>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Content Placeholder 3"/>
          <p:cNvGrpSpPr/>
          <p:nvPr/>
        </p:nvGrpSpPr>
        <p:grpSpPr>
          <a:xfrm>
            <a:off x="942160" y="319763"/>
            <a:ext cx="7626394" cy="5510762"/>
            <a:chOff x="0" y="-1"/>
            <a:chExt cx="7626393" cy="5510760"/>
          </a:xfrm>
        </p:grpSpPr>
        <p:sp>
          <p:nvSpPr>
            <p:cNvPr id="169" name="Line"/>
            <p:cNvSpPr/>
            <p:nvPr/>
          </p:nvSpPr>
          <p:spPr>
            <a:xfrm>
              <a:off x="5806269" y="2002285"/>
              <a:ext cx="172955" cy="3096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0" name="Line"/>
            <p:cNvSpPr/>
            <p:nvPr/>
          </p:nvSpPr>
          <p:spPr>
            <a:xfrm>
              <a:off x="5633316" y="2002285"/>
              <a:ext cx="172955" cy="30966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1" name="Line"/>
            <p:cNvSpPr/>
            <p:nvPr/>
          </p:nvSpPr>
          <p:spPr>
            <a:xfrm>
              <a:off x="5806269" y="2002285"/>
              <a:ext cx="172955" cy="19271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2" name="Line"/>
            <p:cNvSpPr/>
            <p:nvPr/>
          </p:nvSpPr>
          <p:spPr>
            <a:xfrm>
              <a:off x="5633316" y="2002285"/>
              <a:ext cx="172955" cy="19271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3" name="Line"/>
            <p:cNvSpPr/>
            <p:nvPr/>
          </p:nvSpPr>
          <p:spPr>
            <a:xfrm>
              <a:off x="5806269" y="2002286"/>
              <a:ext cx="172955" cy="757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4" name="Line"/>
            <p:cNvSpPr/>
            <p:nvPr/>
          </p:nvSpPr>
          <p:spPr>
            <a:xfrm>
              <a:off x="5633316" y="2002286"/>
              <a:ext cx="172955" cy="757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5" name="Line"/>
            <p:cNvSpPr/>
            <p:nvPr/>
          </p:nvSpPr>
          <p:spPr>
            <a:xfrm>
              <a:off x="3813193" y="832796"/>
              <a:ext cx="1993077" cy="3459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12700" cap="flat">
              <a:solidFill>
                <a:srgbClr val="C58E1C"/>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6" name="Line"/>
            <p:cNvSpPr/>
            <p:nvPr/>
          </p:nvSpPr>
          <p:spPr>
            <a:xfrm>
              <a:off x="1820120" y="2002285"/>
              <a:ext cx="172955" cy="19271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7" name="Line"/>
            <p:cNvSpPr/>
            <p:nvPr/>
          </p:nvSpPr>
          <p:spPr>
            <a:xfrm>
              <a:off x="1647168" y="2002285"/>
              <a:ext cx="172955" cy="19271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8" name="Line"/>
            <p:cNvSpPr/>
            <p:nvPr/>
          </p:nvSpPr>
          <p:spPr>
            <a:xfrm>
              <a:off x="1820120" y="2002286"/>
              <a:ext cx="172955" cy="757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79" name="Line"/>
            <p:cNvSpPr/>
            <p:nvPr/>
          </p:nvSpPr>
          <p:spPr>
            <a:xfrm>
              <a:off x="1647168" y="2002286"/>
              <a:ext cx="172955" cy="757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12700" cap="flat">
              <a:solidFill>
                <a:srgbClr val="E0A220"/>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sp>
          <p:nvSpPr>
            <p:cNvPr id="180" name="Line"/>
            <p:cNvSpPr/>
            <p:nvPr/>
          </p:nvSpPr>
          <p:spPr>
            <a:xfrm>
              <a:off x="1820120" y="832796"/>
              <a:ext cx="1993076" cy="3459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12700" cap="flat">
              <a:solidFill>
                <a:srgbClr val="C58E1C"/>
              </a:solidFill>
              <a:prstDash val="solid"/>
              <a:round/>
            </a:ln>
            <a:effectLst/>
          </p:spPr>
          <p:txBody>
            <a:bodyPr wrap="square" lIns="45718" tIns="45718" rIns="45718" bIns="45718" numCol="1" anchor="t">
              <a:noAutofit/>
            </a:bodyPr>
            <a:lstStyle/>
            <a:p>
              <a:pPr defTabSz="685800">
                <a:lnSpc>
                  <a:spcPct val="110000"/>
                </a:lnSpc>
                <a:spcBef>
                  <a:spcPts val="700"/>
                </a:spcBef>
                <a:defRPr sz="2000">
                  <a:solidFill>
                    <a:srgbClr val="595959"/>
                  </a:solidFill>
                </a:defRPr>
              </a:pPr>
              <a:endParaRPr/>
            </a:p>
          </p:txBody>
        </p:sp>
        <p:grpSp>
          <p:nvGrpSpPr>
            <p:cNvPr id="183" name="Group"/>
            <p:cNvGrpSpPr/>
            <p:nvPr/>
          </p:nvGrpSpPr>
          <p:grpSpPr>
            <a:xfrm>
              <a:off x="2989608" y="-2"/>
              <a:ext cx="1647175" cy="842007"/>
              <a:chOff x="0" y="0"/>
              <a:chExt cx="1647173" cy="842005"/>
            </a:xfrm>
          </p:grpSpPr>
          <p:sp>
            <p:nvSpPr>
              <p:cNvPr id="181" name="Rectangle"/>
              <p:cNvSpPr/>
              <p:nvPr/>
            </p:nvSpPr>
            <p:spPr>
              <a:xfrm>
                <a:off x="-1" y="9211"/>
                <a:ext cx="1647174" cy="823589"/>
              </a:xfrm>
              <a:prstGeom prst="rect">
                <a:avLst/>
              </a:prstGeom>
              <a:solidFill>
                <a:srgbClr val="4C5043"/>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182" name="Non-verbal Communication"/>
              <p:cNvSpPr txBox="1"/>
              <p:nvPr/>
            </p:nvSpPr>
            <p:spPr>
              <a:xfrm>
                <a:off x="-1" y="0"/>
                <a:ext cx="1647174" cy="8420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Non-verbal Communication</a:t>
                </a:r>
              </a:p>
            </p:txBody>
          </p:sp>
        </p:grpSp>
        <p:grpSp>
          <p:nvGrpSpPr>
            <p:cNvPr id="186" name="Group"/>
            <p:cNvGrpSpPr/>
            <p:nvPr/>
          </p:nvGrpSpPr>
          <p:grpSpPr>
            <a:xfrm>
              <a:off x="996534" y="1178702"/>
              <a:ext cx="1647175" cy="823588"/>
              <a:chOff x="0" y="0"/>
              <a:chExt cx="1647173" cy="823587"/>
            </a:xfrm>
          </p:grpSpPr>
          <p:sp>
            <p:nvSpPr>
              <p:cNvPr id="184" name="Rectangle"/>
              <p:cNvSpPr/>
              <p:nvPr/>
            </p:nvSpPr>
            <p:spPr>
              <a:xfrm>
                <a:off x="-1" y="-1"/>
                <a:ext cx="1647174" cy="823589"/>
              </a:xfrm>
              <a:prstGeom prst="rect">
                <a:avLst/>
              </a:prstGeom>
              <a:solidFill>
                <a:srgbClr val="35868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185" name="Paralanguage"/>
              <p:cNvSpPr txBox="1"/>
              <p:nvPr/>
            </p:nvSpPr>
            <p:spPr>
              <a:xfrm>
                <a:off x="-1" y="122232"/>
                <a:ext cx="1647174" cy="5791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Paralanguage</a:t>
                </a:r>
              </a:p>
            </p:txBody>
          </p:sp>
        </p:grpSp>
        <p:grpSp>
          <p:nvGrpSpPr>
            <p:cNvPr id="189" name="Group"/>
            <p:cNvGrpSpPr/>
            <p:nvPr/>
          </p:nvGrpSpPr>
          <p:grpSpPr>
            <a:xfrm>
              <a:off x="-1" y="2348190"/>
              <a:ext cx="1647174" cy="823590"/>
              <a:chOff x="0" y="0"/>
              <a:chExt cx="1647172" cy="823588"/>
            </a:xfrm>
          </p:grpSpPr>
          <p:sp>
            <p:nvSpPr>
              <p:cNvPr id="187" name="Rectangle"/>
              <p:cNvSpPr/>
              <p:nvPr/>
            </p:nvSpPr>
            <p:spPr>
              <a:xfrm>
                <a:off x="-1" y="-1"/>
                <a:ext cx="1647172"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188" name="Accent"/>
              <p:cNvSpPr txBox="1"/>
              <p:nvPr/>
            </p:nvSpPr>
            <p:spPr>
              <a:xfrm>
                <a:off x="0" y="253677"/>
                <a:ext cx="1647172"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Accent</a:t>
                </a:r>
              </a:p>
            </p:txBody>
          </p:sp>
        </p:grpSp>
        <p:grpSp>
          <p:nvGrpSpPr>
            <p:cNvPr id="192" name="Group"/>
            <p:cNvGrpSpPr/>
            <p:nvPr/>
          </p:nvGrpSpPr>
          <p:grpSpPr>
            <a:xfrm>
              <a:off x="1993072" y="2348190"/>
              <a:ext cx="1647174" cy="823590"/>
              <a:chOff x="0" y="0"/>
              <a:chExt cx="1647172" cy="823588"/>
            </a:xfrm>
          </p:grpSpPr>
          <p:sp>
            <p:nvSpPr>
              <p:cNvPr id="190" name="Rectangle"/>
              <p:cNvSpPr/>
              <p:nvPr/>
            </p:nvSpPr>
            <p:spPr>
              <a:xfrm>
                <a:off x="-1" y="-1"/>
                <a:ext cx="1647172"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191" name="Emphasis"/>
              <p:cNvSpPr txBox="1"/>
              <p:nvPr/>
            </p:nvSpPr>
            <p:spPr>
              <a:xfrm>
                <a:off x="0" y="253677"/>
                <a:ext cx="1647172"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Emphasis</a:t>
                </a:r>
              </a:p>
            </p:txBody>
          </p:sp>
        </p:grpSp>
        <p:grpSp>
          <p:nvGrpSpPr>
            <p:cNvPr id="195" name="Group"/>
            <p:cNvGrpSpPr/>
            <p:nvPr/>
          </p:nvGrpSpPr>
          <p:grpSpPr>
            <a:xfrm>
              <a:off x="-1" y="3517682"/>
              <a:ext cx="1647174" cy="823590"/>
              <a:chOff x="0" y="0"/>
              <a:chExt cx="1647172" cy="823588"/>
            </a:xfrm>
          </p:grpSpPr>
          <p:sp>
            <p:nvSpPr>
              <p:cNvPr id="193" name="Rectangle"/>
              <p:cNvSpPr/>
              <p:nvPr/>
            </p:nvSpPr>
            <p:spPr>
              <a:xfrm>
                <a:off x="-1" y="-1"/>
                <a:ext cx="1647172"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194" name="Speed"/>
              <p:cNvSpPr txBox="1"/>
              <p:nvPr/>
            </p:nvSpPr>
            <p:spPr>
              <a:xfrm>
                <a:off x="0" y="253677"/>
                <a:ext cx="1647172"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Speed</a:t>
                </a:r>
              </a:p>
            </p:txBody>
          </p:sp>
        </p:grpSp>
        <p:grpSp>
          <p:nvGrpSpPr>
            <p:cNvPr id="198" name="Group"/>
            <p:cNvGrpSpPr/>
            <p:nvPr/>
          </p:nvGrpSpPr>
          <p:grpSpPr>
            <a:xfrm>
              <a:off x="1993072" y="3517682"/>
              <a:ext cx="1647174" cy="823590"/>
              <a:chOff x="0" y="0"/>
              <a:chExt cx="1647172" cy="823588"/>
            </a:xfrm>
          </p:grpSpPr>
          <p:sp>
            <p:nvSpPr>
              <p:cNvPr id="196" name="Rectangle"/>
              <p:cNvSpPr/>
              <p:nvPr/>
            </p:nvSpPr>
            <p:spPr>
              <a:xfrm>
                <a:off x="-1" y="-1"/>
                <a:ext cx="1647172"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197" name="Intonation"/>
              <p:cNvSpPr txBox="1"/>
              <p:nvPr/>
            </p:nvSpPr>
            <p:spPr>
              <a:xfrm>
                <a:off x="0" y="253677"/>
                <a:ext cx="1647172"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Intonation</a:t>
                </a:r>
              </a:p>
            </p:txBody>
          </p:sp>
        </p:grpSp>
        <p:grpSp>
          <p:nvGrpSpPr>
            <p:cNvPr id="201" name="Group"/>
            <p:cNvGrpSpPr/>
            <p:nvPr/>
          </p:nvGrpSpPr>
          <p:grpSpPr>
            <a:xfrm>
              <a:off x="4982683" y="1178702"/>
              <a:ext cx="1647174" cy="823588"/>
              <a:chOff x="0" y="0"/>
              <a:chExt cx="1647172" cy="823587"/>
            </a:xfrm>
          </p:grpSpPr>
          <p:sp>
            <p:nvSpPr>
              <p:cNvPr id="199" name="Rectangle"/>
              <p:cNvSpPr/>
              <p:nvPr/>
            </p:nvSpPr>
            <p:spPr>
              <a:xfrm>
                <a:off x="-1" y="-1"/>
                <a:ext cx="1647172" cy="823589"/>
              </a:xfrm>
              <a:prstGeom prst="rect">
                <a:avLst/>
              </a:prstGeom>
              <a:solidFill>
                <a:srgbClr val="35868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200" name="Kinesics"/>
              <p:cNvSpPr txBox="1"/>
              <p:nvPr/>
            </p:nvSpPr>
            <p:spPr>
              <a:xfrm>
                <a:off x="0" y="253677"/>
                <a:ext cx="1647172"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Kinesics</a:t>
                </a:r>
              </a:p>
            </p:txBody>
          </p:sp>
        </p:grpSp>
        <p:grpSp>
          <p:nvGrpSpPr>
            <p:cNvPr id="204" name="Group"/>
            <p:cNvGrpSpPr/>
            <p:nvPr/>
          </p:nvGrpSpPr>
          <p:grpSpPr>
            <a:xfrm>
              <a:off x="3986145" y="2348190"/>
              <a:ext cx="1647175" cy="823590"/>
              <a:chOff x="0" y="0"/>
              <a:chExt cx="1647173" cy="823588"/>
            </a:xfrm>
          </p:grpSpPr>
          <p:sp>
            <p:nvSpPr>
              <p:cNvPr id="202" name="Rectangle"/>
              <p:cNvSpPr/>
              <p:nvPr/>
            </p:nvSpPr>
            <p:spPr>
              <a:xfrm>
                <a:off x="-1" y="-1"/>
                <a:ext cx="1647174"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203" name="Gestures"/>
              <p:cNvSpPr txBox="1"/>
              <p:nvPr/>
            </p:nvSpPr>
            <p:spPr>
              <a:xfrm>
                <a:off x="-1" y="253677"/>
                <a:ext cx="1647174"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Gestures</a:t>
                </a:r>
              </a:p>
            </p:txBody>
          </p:sp>
        </p:grpSp>
        <p:grpSp>
          <p:nvGrpSpPr>
            <p:cNvPr id="207" name="Group"/>
            <p:cNvGrpSpPr/>
            <p:nvPr/>
          </p:nvGrpSpPr>
          <p:grpSpPr>
            <a:xfrm>
              <a:off x="5979219" y="2348190"/>
              <a:ext cx="1647174" cy="823590"/>
              <a:chOff x="0" y="0"/>
              <a:chExt cx="1647172" cy="823588"/>
            </a:xfrm>
          </p:grpSpPr>
          <p:sp>
            <p:nvSpPr>
              <p:cNvPr id="205" name="Rectangle"/>
              <p:cNvSpPr/>
              <p:nvPr/>
            </p:nvSpPr>
            <p:spPr>
              <a:xfrm>
                <a:off x="-1" y="-1"/>
                <a:ext cx="1647172"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206" name="Posture"/>
              <p:cNvSpPr txBox="1"/>
              <p:nvPr/>
            </p:nvSpPr>
            <p:spPr>
              <a:xfrm>
                <a:off x="0" y="253677"/>
                <a:ext cx="1647172"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Posture</a:t>
                </a:r>
              </a:p>
            </p:txBody>
          </p:sp>
        </p:grpSp>
        <p:grpSp>
          <p:nvGrpSpPr>
            <p:cNvPr id="210" name="Group"/>
            <p:cNvGrpSpPr/>
            <p:nvPr/>
          </p:nvGrpSpPr>
          <p:grpSpPr>
            <a:xfrm>
              <a:off x="3986145" y="3517682"/>
              <a:ext cx="1647175" cy="823590"/>
              <a:chOff x="0" y="0"/>
              <a:chExt cx="1647173" cy="823588"/>
            </a:xfrm>
          </p:grpSpPr>
          <p:sp>
            <p:nvSpPr>
              <p:cNvPr id="208" name="Rectangle"/>
              <p:cNvSpPr/>
              <p:nvPr/>
            </p:nvSpPr>
            <p:spPr>
              <a:xfrm>
                <a:off x="-1" y="-1"/>
                <a:ext cx="1647174"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209" name="Proxemics"/>
              <p:cNvSpPr txBox="1"/>
              <p:nvPr/>
            </p:nvSpPr>
            <p:spPr>
              <a:xfrm>
                <a:off x="-1" y="253677"/>
                <a:ext cx="1647174"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Proxemics</a:t>
                </a:r>
              </a:p>
            </p:txBody>
          </p:sp>
        </p:grpSp>
        <p:grpSp>
          <p:nvGrpSpPr>
            <p:cNvPr id="213" name="Group"/>
            <p:cNvGrpSpPr/>
            <p:nvPr/>
          </p:nvGrpSpPr>
          <p:grpSpPr>
            <a:xfrm>
              <a:off x="5979219" y="3517682"/>
              <a:ext cx="1647174" cy="823590"/>
              <a:chOff x="0" y="0"/>
              <a:chExt cx="1647172" cy="823588"/>
            </a:xfrm>
          </p:grpSpPr>
          <p:sp>
            <p:nvSpPr>
              <p:cNvPr id="211" name="Rectangle"/>
              <p:cNvSpPr/>
              <p:nvPr/>
            </p:nvSpPr>
            <p:spPr>
              <a:xfrm>
                <a:off x="-1" y="-1"/>
                <a:ext cx="1647172"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212" name="Facial expressions"/>
              <p:cNvSpPr txBox="1"/>
              <p:nvPr/>
            </p:nvSpPr>
            <p:spPr>
              <a:xfrm>
                <a:off x="0" y="122232"/>
                <a:ext cx="1647172" cy="5791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Facial expressions</a:t>
                </a:r>
              </a:p>
            </p:txBody>
          </p:sp>
        </p:grpSp>
        <p:grpSp>
          <p:nvGrpSpPr>
            <p:cNvPr id="216" name="Group"/>
            <p:cNvGrpSpPr/>
            <p:nvPr/>
          </p:nvGrpSpPr>
          <p:grpSpPr>
            <a:xfrm>
              <a:off x="3986145" y="4687170"/>
              <a:ext cx="1647175" cy="823590"/>
              <a:chOff x="0" y="0"/>
              <a:chExt cx="1647173" cy="823588"/>
            </a:xfrm>
          </p:grpSpPr>
          <p:sp>
            <p:nvSpPr>
              <p:cNvPr id="214" name="Rectangle"/>
              <p:cNvSpPr/>
              <p:nvPr/>
            </p:nvSpPr>
            <p:spPr>
              <a:xfrm>
                <a:off x="-1" y="-1"/>
                <a:ext cx="1647174"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215" name="Eye contact"/>
              <p:cNvSpPr txBox="1"/>
              <p:nvPr/>
            </p:nvSpPr>
            <p:spPr>
              <a:xfrm>
                <a:off x="-1" y="253677"/>
                <a:ext cx="1647174"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Eye contact</a:t>
                </a:r>
              </a:p>
            </p:txBody>
          </p:sp>
        </p:grpSp>
        <p:grpSp>
          <p:nvGrpSpPr>
            <p:cNvPr id="219" name="Group"/>
            <p:cNvGrpSpPr/>
            <p:nvPr/>
          </p:nvGrpSpPr>
          <p:grpSpPr>
            <a:xfrm>
              <a:off x="5979219" y="4687170"/>
              <a:ext cx="1647174" cy="823590"/>
              <a:chOff x="0" y="0"/>
              <a:chExt cx="1647172" cy="823588"/>
            </a:xfrm>
          </p:grpSpPr>
          <p:sp>
            <p:nvSpPr>
              <p:cNvPr id="217" name="Rectangle"/>
              <p:cNvSpPr/>
              <p:nvPr/>
            </p:nvSpPr>
            <p:spPr>
              <a:xfrm>
                <a:off x="-1" y="-1"/>
                <a:ext cx="1647172" cy="823590"/>
              </a:xfrm>
              <a:prstGeom prst="rect">
                <a:avLst/>
              </a:prstGeom>
              <a:solidFill>
                <a:srgbClr val="678658"/>
              </a:solidFill>
              <a:ln w="12700" cap="flat">
                <a:solidFill>
                  <a:srgbClr val="FFFFFF"/>
                </a:solidFill>
                <a:prstDash val="solid"/>
                <a:round/>
              </a:ln>
              <a:effectLst/>
            </p:spPr>
            <p:txBody>
              <a:bodyPr wrap="square" lIns="45718" tIns="45718" rIns="45718" bIns="45718" numCol="1" anchor="ctr">
                <a:noAutofit/>
              </a:bodyPr>
              <a:lstStyle/>
              <a:p>
                <a:pPr algn="ctr" defTabSz="844550">
                  <a:lnSpc>
                    <a:spcPct val="90000"/>
                  </a:lnSpc>
                  <a:spcBef>
                    <a:spcPts val="800"/>
                  </a:spcBef>
                  <a:defRPr sz="1900">
                    <a:solidFill>
                      <a:srgbClr val="FFFFFF"/>
                    </a:solidFill>
                  </a:defRPr>
                </a:pPr>
                <a:endParaRPr/>
              </a:p>
            </p:txBody>
          </p:sp>
          <p:sp>
            <p:nvSpPr>
              <p:cNvPr id="218" name="Haptics"/>
              <p:cNvSpPr txBox="1"/>
              <p:nvPr/>
            </p:nvSpPr>
            <p:spPr>
              <a:xfrm>
                <a:off x="0" y="253677"/>
                <a:ext cx="1647172" cy="316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062" tIns="12062" rIns="12062" bIns="12062" numCol="1" anchor="ctr">
                <a:spAutoFit/>
              </a:bodyPr>
              <a:lstStyle>
                <a:lvl1pPr marL="228600" indent="-228600" algn="ctr" defTabSz="844550">
                  <a:lnSpc>
                    <a:spcPct val="90000"/>
                  </a:lnSpc>
                  <a:spcBef>
                    <a:spcPts val="700"/>
                  </a:spcBef>
                  <a:buClr>
                    <a:srgbClr val="2A1A00"/>
                  </a:buClr>
                  <a:buSzPct val="100000"/>
                  <a:buFont typeface="Arial"/>
                  <a:buChar char="•"/>
                  <a:defRPr sz="1900">
                    <a:solidFill>
                      <a:srgbClr val="FFFFFF"/>
                    </a:solidFill>
                  </a:defRPr>
                </a:lvl1pPr>
              </a:lstStyle>
              <a:p>
                <a:r>
                  <a:t>Haptics</a:t>
                </a:r>
              </a:p>
            </p:txBody>
          </p:sp>
        </p:gr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txBox="1">
            <a:spLocks noGrp="1"/>
          </p:cNvSpPr>
          <p:nvPr>
            <p:ph type="title"/>
          </p:nvPr>
        </p:nvSpPr>
        <p:spPr>
          <a:xfrm>
            <a:off x="938758" y="382385"/>
            <a:ext cx="7633742" cy="1492132"/>
          </a:xfrm>
          <a:prstGeom prst="rect">
            <a:avLst/>
          </a:prstGeom>
        </p:spPr>
        <p:txBody>
          <a:bodyPr/>
          <a:lstStyle>
            <a:lvl1pPr>
              <a:defRPr sz="4800" spc="100">
                <a:solidFill>
                  <a:srgbClr val="895E04"/>
                </a:solidFill>
              </a:defRPr>
            </a:lvl1pPr>
          </a:lstStyle>
          <a:p>
            <a:r>
              <a:t>proxemics</a:t>
            </a:r>
          </a:p>
        </p:txBody>
      </p:sp>
      <p:sp>
        <p:nvSpPr>
          <p:cNvPr id="223" name="Content Placeholder 2"/>
          <p:cNvSpPr txBox="1">
            <a:spLocks noGrp="1"/>
          </p:cNvSpPr>
          <p:nvPr>
            <p:ph type="body" idx="1"/>
          </p:nvPr>
        </p:nvSpPr>
        <p:spPr>
          <a:xfrm>
            <a:off x="783183" y="1759130"/>
            <a:ext cx="7633742" cy="3902750"/>
          </a:xfrm>
          <a:prstGeom prst="rect">
            <a:avLst/>
          </a:prstGeom>
        </p:spPr>
        <p:txBody>
          <a:bodyPr/>
          <a:lstStyle/>
          <a:p>
            <a:r>
              <a:t>The requirement of personal space and the degree of separation that individuals maintain between each other in social situations. </a:t>
            </a:r>
          </a:p>
        </p:txBody>
      </p:sp>
      <p:pic>
        <p:nvPicPr>
          <p:cNvPr id="224" name="Picture 2" descr="Picture 2"/>
          <p:cNvPicPr>
            <a:picLocks noChangeAspect="1"/>
          </p:cNvPicPr>
          <p:nvPr/>
        </p:nvPicPr>
        <p:blipFill>
          <a:blip r:embed="rId2"/>
          <a:stretch>
            <a:fillRect/>
          </a:stretch>
        </p:blipFill>
        <p:spPr>
          <a:xfrm>
            <a:off x="2638693" y="2896660"/>
            <a:ext cx="3518269" cy="272814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txBox="1">
            <a:spLocks noGrp="1"/>
          </p:cNvSpPr>
          <p:nvPr>
            <p:ph type="title"/>
          </p:nvPr>
        </p:nvSpPr>
        <p:spPr>
          <a:xfrm>
            <a:off x="938758" y="382385"/>
            <a:ext cx="7633742" cy="1492132"/>
          </a:xfrm>
          <a:prstGeom prst="rect">
            <a:avLst/>
          </a:prstGeom>
        </p:spPr>
        <p:txBody>
          <a:bodyPr/>
          <a:lstStyle>
            <a:lvl1pPr>
              <a:defRPr spc="100"/>
            </a:lvl1pPr>
          </a:lstStyle>
          <a:p>
            <a:r>
              <a:t>intimate</a:t>
            </a:r>
          </a:p>
        </p:txBody>
      </p:sp>
      <p:pic>
        <p:nvPicPr>
          <p:cNvPr id="227" name="Picture 2" descr="Picture 2"/>
          <p:cNvPicPr>
            <a:picLocks noChangeAspect="1"/>
          </p:cNvPicPr>
          <p:nvPr/>
        </p:nvPicPr>
        <p:blipFill>
          <a:blip r:embed="rId2"/>
          <a:stretch>
            <a:fillRect/>
          </a:stretch>
        </p:blipFill>
        <p:spPr>
          <a:xfrm>
            <a:off x="1347581" y="2631981"/>
            <a:ext cx="2893493" cy="2362893"/>
          </a:xfrm>
          <a:prstGeom prst="rect">
            <a:avLst/>
          </a:prstGeom>
          <a:ln w="12700">
            <a:miter lim="400000"/>
          </a:ln>
        </p:spPr>
      </p:pic>
      <p:pic>
        <p:nvPicPr>
          <p:cNvPr id="228" name="Picture 4" descr="Picture 4"/>
          <p:cNvPicPr>
            <a:picLocks noChangeAspect="1"/>
          </p:cNvPicPr>
          <p:nvPr/>
        </p:nvPicPr>
        <p:blipFill>
          <a:blip r:embed="rId3"/>
          <a:stretch>
            <a:fillRect/>
          </a:stretch>
        </p:blipFill>
        <p:spPr>
          <a:xfrm>
            <a:off x="5424258" y="457892"/>
            <a:ext cx="2195742" cy="1799627"/>
          </a:xfrm>
          <a:prstGeom prst="rect">
            <a:avLst/>
          </a:prstGeom>
          <a:ln w="12700">
            <a:miter lim="400000"/>
          </a:ln>
        </p:spPr>
      </p:pic>
      <p:pic>
        <p:nvPicPr>
          <p:cNvPr id="229" name="Picture 6" descr="Picture 6"/>
          <p:cNvPicPr>
            <a:picLocks noChangeAspect="1"/>
          </p:cNvPicPr>
          <p:nvPr/>
        </p:nvPicPr>
        <p:blipFill>
          <a:blip r:embed="rId4"/>
          <a:stretch>
            <a:fillRect/>
          </a:stretch>
        </p:blipFill>
        <p:spPr>
          <a:xfrm>
            <a:off x="5024844" y="2631981"/>
            <a:ext cx="3277956" cy="236289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itle 1"/>
          <p:cNvSpPr txBox="1">
            <a:spLocks noGrp="1"/>
          </p:cNvSpPr>
          <p:nvPr>
            <p:ph type="title"/>
          </p:nvPr>
        </p:nvSpPr>
        <p:spPr>
          <a:xfrm>
            <a:off x="938758" y="382385"/>
            <a:ext cx="7633742" cy="1492132"/>
          </a:xfrm>
          <a:prstGeom prst="rect">
            <a:avLst/>
          </a:prstGeom>
        </p:spPr>
        <p:txBody>
          <a:bodyPr/>
          <a:lstStyle>
            <a:lvl1pPr>
              <a:defRPr spc="100"/>
            </a:lvl1pPr>
          </a:lstStyle>
          <a:p>
            <a:r>
              <a:t>Personal</a:t>
            </a:r>
          </a:p>
        </p:txBody>
      </p:sp>
      <p:pic>
        <p:nvPicPr>
          <p:cNvPr id="232" name="Picture 2" descr="Picture 2"/>
          <p:cNvPicPr>
            <a:picLocks noChangeAspect="1"/>
          </p:cNvPicPr>
          <p:nvPr/>
        </p:nvPicPr>
        <p:blipFill>
          <a:blip r:embed="rId2"/>
          <a:stretch>
            <a:fillRect/>
          </a:stretch>
        </p:blipFill>
        <p:spPr>
          <a:xfrm>
            <a:off x="796363" y="2834638"/>
            <a:ext cx="3077075" cy="2438086"/>
          </a:xfrm>
          <a:prstGeom prst="rect">
            <a:avLst/>
          </a:prstGeom>
          <a:ln w="12700">
            <a:miter lim="400000"/>
          </a:ln>
        </p:spPr>
      </p:pic>
      <p:pic>
        <p:nvPicPr>
          <p:cNvPr id="233" name="Picture 4" descr="Picture 4"/>
          <p:cNvPicPr>
            <a:picLocks noChangeAspect="1"/>
          </p:cNvPicPr>
          <p:nvPr/>
        </p:nvPicPr>
        <p:blipFill>
          <a:blip r:embed="rId3"/>
          <a:stretch>
            <a:fillRect/>
          </a:stretch>
        </p:blipFill>
        <p:spPr>
          <a:xfrm>
            <a:off x="4317327" y="2834638"/>
            <a:ext cx="4616491" cy="2438086"/>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
          <p:cNvSpPr txBox="1">
            <a:spLocks noGrp="1"/>
          </p:cNvSpPr>
          <p:nvPr>
            <p:ph type="title"/>
          </p:nvPr>
        </p:nvSpPr>
        <p:spPr>
          <a:xfrm>
            <a:off x="938758" y="382385"/>
            <a:ext cx="7633742" cy="1492132"/>
          </a:xfrm>
          <a:prstGeom prst="rect">
            <a:avLst/>
          </a:prstGeom>
        </p:spPr>
        <p:txBody>
          <a:bodyPr/>
          <a:lstStyle>
            <a:lvl1pPr>
              <a:defRPr spc="100"/>
            </a:lvl1pPr>
          </a:lstStyle>
          <a:p>
            <a:r>
              <a:t>social</a:t>
            </a:r>
          </a:p>
        </p:txBody>
      </p:sp>
      <p:pic>
        <p:nvPicPr>
          <p:cNvPr id="236" name="Picture 2" descr="Picture 2"/>
          <p:cNvPicPr>
            <a:picLocks noChangeAspect="1"/>
          </p:cNvPicPr>
          <p:nvPr/>
        </p:nvPicPr>
        <p:blipFill>
          <a:blip r:embed="rId2"/>
          <a:stretch>
            <a:fillRect/>
          </a:stretch>
        </p:blipFill>
        <p:spPr>
          <a:xfrm>
            <a:off x="1189588" y="2285999"/>
            <a:ext cx="3356286" cy="2641995"/>
          </a:xfrm>
          <a:prstGeom prst="rect">
            <a:avLst/>
          </a:prstGeom>
          <a:ln w="12700">
            <a:miter lim="400000"/>
          </a:ln>
        </p:spPr>
      </p:pic>
      <p:pic>
        <p:nvPicPr>
          <p:cNvPr id="237" name="Picture 6" descr="Picture 6"/>
          <p:cNvPicPr>
            <a:picLocks noChangeAspect="1"/>
          </p:cNvPicPr>
          <p:nvPr/>
        </p:nvPicPr>
        <p:blipFill>
          <a:blip r:embed="rId3"/>
          <a:stretch>
            <a:fillRect/>
          </a:stretch>
        </p:blipFill>
        <p:spPr>
          <a:xfrm>
            <a:off x="4755629" y="2285999"/>
            <a:ext cx="3538388" cy="264199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Badge">
  <a:themeElements>
    <a:clrScheme name="Badge">
      <a:dk1>
        <a:srgbClr val="000000"/>
      </a:dk1>
      <a:lt1>
        <a:srgbClr val="F3F3F2"/>
      </a:lt1>
      <a:dk2>
        <a:srgbClr val="A7A7A7"/>
      </a:dk2>
      <a:lt2>
        <a:srgbClr val="535353"/>
      </a:lt2>
      <a:accent1>
        <a:srgbClr val="F8B323"/>
      </a:accent1>
      <a:accent2>
        <a:srgbClr val="656A59"/>
      </a:accent2>
      <a:accent3>
        <a:srgbClr val="46B2B5"/>
      </a:accent3>
      <a:accent4>
        <a:srgbClr val="8CAA7E"/>
      </a:accent4>
      <a:accent5>
        <a:srgbClr val="D36F68"/>
      </a:accent5>
      <a:accent6>
        <a:srgbClr val="826276"/>
      </a:accent6>
      <a:hlink>
        <a:srgbClr val="0000FF"/>
      </a:hlink>
      <a:folHlink>
        <a:srgbClr val="FF00FF"/>
      </a:folHlink>
    </a:clrScheme>
    <a:fontScheme name="Badge">
      <a:majorFont>
        <a:latin typeface="Helvetica"/>
        <a:ea typeface="Helvetica"/>
        <a:cs typeface="Helvetica"/>
      </a:majorFont>
      <a:minorFont>
        <a:latin typeface="Gill Sans MT"/>
        <a:ea typeface="Gill Sans MT"/>
        <a:cs typeface="Gill Sans MT"/>
      </a:minorFont>
    </a:fontScheme>
    <a:fmtScheme name="Badg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3F3F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adge">
  <a:themeElements>
    <a:clrScheme name="Badge">
      <a:dk1>
        <a:srgbClr val="000000"/>
      </a:dk1>
      <a:lt1>
        <a:srgbClr val="FFFFFF"/>
      </a:lt1>
      <a:dk2>
        <a:srgbClr val="A7A7A7"/>
      </a:dk2>
      <a:lt2>
        <a:srgbClr val="535353"/>
      </a:lt2>
      <a:accent1>
        <a:srgbClr val="F8B323"/>
      </a:accent1>
      <a:accent2>
        <a:srgbClr val="656A59"/>
      </a:accent2>
      <a:accent3>
        <a:srgbClr val="46B2B5"/>
      </a:accent3>
      <a:accent4>
        <a:srgbClr val="8CAA7E"/>
      </a:accent4>
      <a:accent5>
        <a:srgbClr val="D36F68"/>
      </a:accent5>
      <a:accent6>
        <a:srgbClr val="826276"/>
      </a:accent6>
      <a:hlink>
        <a:srgbClr val="0000FF"/>
      </a:hlink>
      <a:folHlink>
        <a:srgbClr val="FF00FF"/>
      </a:folHlink>
    </a:clrScheme>
    <a:fontScheme name="Badge">
      <a:majorFont>
        <a:latin typeface="Helvetica"/>
        <a:ea typeface="Helvetica"/>
        <a:cs typeface="Helvetica"/>
      </a:majorFont>
      <a:minorFont>
        <a:latin typeface="Gill Sans MT"/>
        <a:ea typeface="Gill Sans MT"/>
        <a:cs typeface="Gill Sans MT"/>
      </a:minorFont>
    </a:fontScheme>
    <a:fmtScheme name="Badg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3F3F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FB58A51F701245B1DC448D4D70F652" ma:contentTypeVersion="13" ma:contentTypeDescription="Create a new document." ma:contentTypeScope="" ma:versionID="9d149d8076d382f94b80244c01f42106">
  <xsd:schema xmlns:xsd="http://www.w3.org/2001/XMLSchema" xmlns:xs="http://www.w3.org/2001/XMLSchema" xmlns:p="http://schemas.microsoft.com/office/2006/metadata/properties" xmlns:ns3="1491b748-4450-4011-9349-67e964974e8c" xmlns:ns4="b4272f64-9f7b-4157-b0be-b16c82a6f15b" targetNamespace="http://schemas.microsoft.com/office/2006/metadata/properties" ma:root="true" ma:fieldsID="af487725a47298dac904eac8b89282b0" ns3:_="" ns4:_="">
    <xsd:import namespace="1491b748-4450-4011-9349-67e964974e8c"/>
    <xsd:import namespace="b4272f64-9f7b-4157-b0be-b16c82a6f15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91b748-4450-4011-9349-67e964974e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272f64-9f7b-4157-b0be-b16c82a6f15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A051B6-326F-446F-83AF-0C71FA2CCD8E}">
  <ds:schemaRefs>
    <ds:schemaRef ds:uri="http://schemas.microsoft.com/sharepoint/v3/contenttype/forms"/>
  </ds:schemaRefs>
</ds:datastoreItem>
</file>

<file path=customXml/itemProps2.xml><?xml version="1.0" encoding="utf-8"?>
<ds:datastoreItem xmlns:ds="http://schemas.openxmlformats.org/officeDocument/2006/customXml" ds:itemID="{E8F56453-60BD-4A28-BE30-5D6BC6EBFE61}">
  <ds:schemaRefs>
    <ds:schemaRef ds:uri="http://schemas.microsoft.com/office/infopath/2007/PartnerControls"/>
    <ds:schemaRef ds:uri="http://www.w3.org/XML/1998/namespace"/>
    <ds:schemaRef ds:uri="http://schemas.microsoft.com/office/2006/metadata/properties"/>
    <ds:schemaRef ds:uri="b4272f64-9f7b-4157-b0be-b16c82a6f15b"/>
    <ds:schemaRef ds:uri="http://schemas.microsoft.com/office/2006/documentManagement/types"/>
    <ds:schemaRef ds:uri="http://purl.org/dc/terms/"/>
    <ds:schemaRef ds:uri="http://purl.org/dc/dcmitype/"/>
    <ds:schemaRef ds:uri="http://schemas.openxmlformats.org/package/2006/metadata/core-properties"/>
    <ds:schemaRef ds:uri="1491b748-4450-4011-9349-67e964974e8c"/>
    <ds:schemaRef ds:uri="http://purl.org/dc/elements/1.1/"/>
  </ds:schemaRefs>
</ds:datastoreItem>
</file>

<file path=customXml/itemProps3.xml><?xml version="1.0" encoding="utf-8"?>
<ds:datastoreItem xmlns:ds="http://schemas.openxmlformats.org/officeDocument/2006/customXml" ds:itemID="{B137DFF5-17B2-4289-B299-855FC6675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91b748-4450-4011-9349-67e964974e8c"/>
    <ds:schemaRef ds:uri="b4272f64-9f7b-4157-b0be-b16c82a6f1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346</Words>
  <Application>Microsoft Office PowerPoint</Application>
  <PresentationFormat>On-screen Show (4:3)</PresentationFormat>
  <Paragraphs>75</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Gill Sans MT</vt:lpstr>
      <vt:lpstr>Impact</vt:lpstr>
      <vt:lpstr>Badge</vt:lpstr>
      <vt:lpstr>Effective communication and communication skills</vt:lpstr>
      <vt:lpstr>Why is communication important?</vt:lpstr>
      <vt:lpstr>Verbal communication</vt:lpstr>
      <vt:lpstr>Non-verbal communication</vt:lpstr>
      <vt:lpstr>PowerPoint Presentation</vt:lpstr>
      <vt:lpstr>proxemics</vt:lpstr>
      <vt:lpstr>intimate</vt:lpstr>
      <vt:lpstr>Personal</vt:lpstr>
      <vt:lpstr>social</vt:lpstr>
      <vt:lpstr>public</vt:lpstr>
      <vt:lpstr>Facial expressions</vt:lpstr>
      <vt:lpstr>Eye contact</vt:lpstr>
      <vt:lpstr>Gesture</vt:lpstr>
      <vt:lpstr>Posture</vt:lpstr>
      <vt:lpstr>Shoulder shrug</vt:lpstr>
      <vt:lpstr>The ‘ring’</vt:lpstr>
      <vt:lpstr>Folded hands</vt:lpstr>
      <vt:lpstr>Palm positions</vt:lpstr>
      <vt:lpstr>Rubbing hands</vt:lpstr>
      <vt:lpstr>Hands steeple </vt:lpstr>
      <vt:lpstr>Gripping hands</vt:lpstr>
      <vt:lpstr>Touching the nose</vt:lpstr>
      <vt:lpstr>Collar pull</vt:lpstr>
      <vt:lpstr>Partial arm cross barrier</vt:lpstr>
      <vt:lpstr>activity</vt:lpstr>
      <vt:lpstr>haptics</vt:lpstr>
      <vt:lpstr>paralanguage</vt:lpstr>
      <vt:lpstr>Barriers to communication</vt:lpstr>
      <vt:lpstr>Tips to overcome the barriers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communication and communication skills</dc:title>
  <dc:creator>User</dc:creator>
  <cp:lastModifiedBy>Gayanthi Mendis</cp:lastModifiedBy>
  <cp:revision>4</cp:revision>
  <dcterms:modified xsi:type="dcterms:W3CDTF">2022-11-01T08:41:01Z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0x0101002BFB58A51F701245B1DC448D4D70F652</vt:lpwstr>
  </property>
</Properties>
</file>